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8" r:id="rId1"/>
    <p:sldMasterId id="2147483729" r:id="rId2"/>
    <p:sldMasterId id="2147483730" r:id="rId3"/>
    <p:sldMasterId id="2147483771" r:id="rId4"/>
  </p:sldMasterIdLst>
  <p:notesMasterIdLst>
    <p:notesMasterId r:id="rId41"/>
  </p:notesMasterIdLst>
  <p:sldIdLst>
    <p:sldId id="550145283" r:id="rId5"/>
    <p:sldId id="390" r:id="rId6"/>
    <p:sldId id="258" r:id="rId7"/>
    <p:sldId id="259" r:id="rId8"/>
    <p:sldId id="260" r:id="rId9"/>
    <p:sldId id="262" r:id="rId10"/>
    <p:sldId id="266" r:id="rId11"/>
    <p:sldId id="267" r:id="rId12"/>
    <p:sldId id="550145330" r:id="rId13"/>
    <p:sldId id="550145324" r:id="rId14"/>
    <p:sldId id="550145325" r:id="rId15"/>
    <p:sldId id="550145326" r:id="rId16"/>
    <p:sldId id="264" r:id="rId17"/>
    <p:sldId id="550145327" r:id="rId18"/>
    <p:sldId id="268" r:id="rId19"/>
    <p:sldId id="269" r:id="rId20"/>
    <p:sldId id="550145328" r:id="rId21"/>
    <p:sldId id="550145329" r:id="rId22"/>
    <p:sldId id="277" r:id="rId23"/>
    <p:sldId id="288" r:id="rId24"/>
    <p:sldId id="289" r:id="rId25"/>
    <p:sldId id="290" r:id="rId26"/>
    <p:sldId id="291" r:id="rId27"/>
    <p:sldId id="284" r:id="rId28"/>
    <p:sldId id="550145331" r:id="rId29"/>
    <p:sldId id="278" r:id="rId30"/>
    <p:sldId id="281" r:id="rId31"/>
    <p:sldId id="550145285" r:id="rId32"/>
    <p:sldId id="274" r:id="rId33"/>
    <p:sldId id="275" r:id="rId34"/>
    <p:sldId id="276" r:id="rId35"/>
    <p:sldId id="279" r:id="rId36"/>
    <p:sldId id="550145333" r:id="rId37"/>
    <p:sldId id="299" r:id="rId38"/>
    <p:sldId id="550145332" r:id="rId39"/>
    <p:sldId id="550145323" r:id="rId40"/>
  </p:sldIdLst>
  <p:sldSz cx="36576000" cy="20574000"/>
  <p:notesSz cx="6858000" cy="9144000"/>
  <p:embeddedFontLst>
    <p:embeddedFont>
      <p:font typeface="NVIDIA Sans" panose="020B0604020202020204" charset="0"/>
      <p:regular r:id="rId42"/>
      <p:bold r:id="rId43"/>
      <p:italic r:id="rId44"/>
      <p:boldItalic r:id="rId45"/>
    </p:embeddedFont>
    <p:embeddedFont>
      <p:font typeface="NVIDIA Sans Light" panose="020B0604020202020204" charset="0"/>
      <p:regular r:id="rId46"/>
      <p:bold r:id="rId47"/>
      <p:italic r:id="rId48"/>
      <p:boldItalic r:id="rId49"/>
    </p:embeddedFont>
    <p:embeddedFont>
      <p:font typeface="NVIDIA Sans Medium" panose="020B0604020202020204" charset="0"/>
      <p:regular r:id="rId50"/>
      <p:bold r:id="rId51"/>
      <p:italic r:id="rId52"/>
      <p:boldItalic r:id="rId53"/>
    </p:embeddedFont>
    <p:embeddedFont>
      <p:font typeface="Roboto Mono" panose="00000009000000000000"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D9EA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0B2C2E-87E2-42CD-B99B-30FBAF4ACDD1}" v="626" dt="2025-02-08T19:45:22.042"/>
    <p1510:client id="{C8F3E955-4F45-49E1-AF1A-959FDADE9546}" v="1" dt="2025-02-08T20:25:16.084"/>
  </p1510:revLst>
</p1510:revInfo>
</file>

<file path=ppt/tableStyles.xml><?xml version="1.0" encoding="utf-8"?>
<a:tblStyleLst xmlns:a="http://schemas.openxmlformats.org/drawingml/2006/main" def="{BEA186B5-7114-4717-9195-C7893F5E6E75}">
  <a:tblStyle styleId="{BEA186B5-7114-4717-9195-C7893F5E6E75}" styleName="Table_0">
    <a:wholeTbl>
      <a:tcTxStyle b="off" i="off">
        <a:font>
          <a:latin typeface="NVIDIA Sans"/>
          <a:ea typeface="NVIDIA Sans"/>
          <a:cs typeface="NVIDIA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EA"/>
          </a:solidFill>
        </a:fill>
      </a:tcStyle>
    </a:wholeTbl>
    <a:band1H>
      <a:tcTxStyle/>
      <a:tcStyle>
        <a:tcBdr/>
        <a:fill>
          <a:solidFill>
            <a:srgbClr val="CAD8D2"/>
          </a:solidFill>
        </a:fill>
      </a:tcStyle>
    </a:band1H>
    <a:band2H>
      <a:tcTxStyle/>
      <a:tcStyle>
        <a:tcBdr/>
      </a:tcStyle>
    </a:band2H>
    <a:band1V>
      <a:tcTxStyle/>
      <a:tcStyle>
        <a:tcBdr/>
        <a:fill>
          <a:solidFill>
            <a:srgbClr val="CAD8D2"/>
          </a:solidFill>
        </a:fill>
      </a:tcStyle>
    </a:band1V>
    <a:band2V>
      <a:tcTxStyle/>
      <a:tcStyle>
        <a:tcBdr/>
      </a:tcStyle>
    </a:band2V>
    <a:lastCol>
      <a:tcTxStyle b="on" i="off">
        <a:font>
          <a:latin typeface="NVIDIA Sans"/>
          <a:ea typeface="NVIDIA Sans"/>
          <a:cs typeface="NVIDIA Sans"/>
        </a:font>
        <a:schemeClr val="lt1"/>
      </a:tcTxStyle>
      <a:tcStyle>
        <a:tcBdr/>
        <a:fill>
          <a:solidFill>
            <a:schemeClr val="accent1"/>
          </a:solidFill>
        </a:fill>
      </a:tcStyle>
    </a:lastCol>
    <a:firstCol>
      <a:tcTxStyle b="on" i="off">
        <a:font>
          <a:latin typeface="NVIDIA Sans"/>
          <a:ea typeface="NVIDIA Sans"/>
          <a:cs typeface="NVIDIA Sans"/>
        </a:font>
        <a:schemeClr val="lt1"/>
      </a:tcTxStyle>
      <a:tcStyle>
        <a:tcBdr/>
        <a:fill>
          <a:solidFill>
            <a:schemeClr val="accent1"/>
          </a:solidFill>
        </a:fill>
      </a:tcStyle>
    </a:firstCol>
    <a:lastRow>
      <a:tcTxStyle b="on" i="off">
        <a:font>
          <a:latin typeface="NVIDIA Sans"/>
          <a:ea typeface="NVIDIA Sans"/>
          <a:cs typeface="NVIDIA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VIDIA Sans"/>
          <a:ea typeface="NVIDIA Sans"/>
          <a:cs typeface="NVIDIA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429E2E2-4E3F-4C98-88D0-2F26CF86D0F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74479" autoAdjust="0"/>
  </p:normalViewPr>
  <p:slideViewPr>
    <p:cSldViewPr snapToGrid="0">
      <p:cViewPr varScale="1">
        <p:scale>
          <a:sx n="40" d="100"/>
          <a:sy n="40" d="100"/>
        </p:scale>
        <p:origin x="40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Lee (Developer Programs)" userId="f47351a6-0e28-4941-b6cd-419bf959951c" providerId="ADAL" clId="{930B2C2E-87E2-42CD-B99B-30FBAF4ACDD1}"/>
    <pc:docChg chg="undo redo custSel addSld delSld modSld sldOrd">
      <pc:chgData name="Kevin Lee (Developer Programs)" userId="f47351a6-0e28-4941-b6cd-419bf959951c" providerId="ADAL" clId="{930B2C2E-87E2-42CD-B99B-30FBAF4ACDD1}" dt="2025-02-08T19:45:25.583" v="15526" actId="478"/>
      <pc:docMkLst>
        <pc:docMk/>
      </pc:docMkLst>
      <pc:sldChg chg="addSp delSp modSp mod modTransition modAnim modNotesTx">
        <pc:chgData name="Kevin Lee (Developer Programs)" userId="f47351a6-0e28-4941-b6cd-419bf959951c" providerId="ADAL" clId="{930B2C2E-87E2-42CD-B99B-30FBAF4ACDD1}" dt="2025-02-06T21:12:53.378" v="12619" actId="478"/>
        <pc:sldMkLst>
          <pc:docMk/>
          <pc:sldMk cId="0" sldId="259"/>
        </pc:sldMkLst>
        <pc:spChg chg="add mod ord">
          <ac:chgData name="Kevin Lee (Developer Programs)" userId="f47351a6-0e28-4941-b6cd-419bf959951c" providerId="ADAL" clId="{930B2C2E-87E2-42CD-B99B-30FBAF4ACDD1}" dt="2025-01-30T01:10:04.416" v="31" actId="167"/>
          <ac:spMkLst>
            <pc:docMk/>
            <pc:sldMk cId="0" sldId="259"/>
            <ac:spMk id="9" creationId="{7AF45398-2A7F-5C5F-39AE-D3DF344EA57A}"/>
          </ac:spMkLst>
        </pc:spChg>
        <pc:picChg chg="add mod">
          <ac:chgData name="Kevin Lee (Developer Programs)" userId="f47351a6-0e28-4941-b6cd-419bf959951c" providerId="ADAL" clId="{930B2C2E-87E2-42CD-B99B-30FBAF4ACDD1}" dt="2025-01-30T01:09:02.370" v="28"/>
          <ac:picMkLst>
            <pc:docMk/>
            <pc:sldMk cId="0" sldId="259"/>
            <ac:picMk id="10" creationId="{6615183D-C94A-8AB2-77B0-CE2E5FDF429C}"/>
          </ac:picMkLst>
        </pc:picChg>
      </pc:sldChg>
      <pc:sldChg chg="addSp delSp modSp mod modTransition modAnim">
        <pc:chgData name="Kevin Lee (Developer Programs)" userId="f47351a6-0e28-4941-b6cd-419bf959951c" providerId="ADAL" clId="{930B2C2E-87E2-42CD-B99B-30FBAF4ACDD1}" dt="2025-02-06T21:12:56.539" v="12620" actId="478"/>
        <pc:sldMkLst>
          <pc:docMk/>
          <pc:sldMk cId="0" sldId="260"/>
        </pc:sldMkLst>
        <pc:spChg chg="add mod">
          <ac:chgData name="Kevin Lee (Developer Programs)" userId="f47351a6-0e28-4941-b6cd-419bf959951c" providerId="ADAL" clId="{930B2C2E-87E2-42CD-B99B-30FBAF4ACDD1}" dt="2025-01-30T01:09:22.474" v="30"/>
          <ac:spMkLst>
            <pc:docMk/>
            <pc:sldMk cId="0" sldId="260"/>
            <ac:spMk id="6" creationId="{5B9B5E35-ABD3-F587-5D34-F1597A3BBBF6}"/>
          </ac:spMkLst>
        </pc:spChg>
        <pc:spChg chg="add mod">
          <ac:chgData name="Kevin Lee (Developer Programs)" userId="f47351a6-0e28-4941-b6cd-419bf959951c" providerId="ADAL" clId="{930B2C2E-87E2-42CD-B99B-30FBAF4ACDD1}" dt="2025-01-30T01:09:22.474" v="30"/>
          <ac:spMkLst>
            <pc:docMk/>
            <pc:sldMk cId="0" sldId="260"/>
            <ac:spMk id="7" creationId="{F17E683E-393F-1AFF-26F6-718F184E5BF9}"/>
          </ac:spMkLst>
        </pc:spChg>
        <pc:spChg chg="add mod">
          <ac:chgData name="Kevin Lee (Developer Programs)" userId="f47351a6-0e28-4941-b6cd-419bf959951c" providerId="ADAL" clId="{930B2C2E-87E2-42CD-B99B-30FBAF4ACDD1}" dt="2025-01-30T01:09:22.474" v="30"/>
          <ac:spMkLst>
            <pc:docMk/>
            <pc:sldMk cId="0" sldId="260"/>
            <ac:spMk id="8" creationId="{A4DD69AE-991B-494C-011C-E8313861091C}"/>
          </ac:spMkLst>
        </pc:spChg>
        <pc:spChg chg="add mod">
          <ac:chgData name="Kevin Lee (Developer Programs)" userId="f47351a6-0e28-4941-b6cd-419bf959951c" providerId="ADAL" clId="{930B2C2E-87E2-42CD-B99B-30FBAF4ACDD1}" dt="2025-01-30T01:09:22.474" v="30"/>
          <ac:spMkLst>
            <pc:docMk/>
            <pc:sldMk cId="0" sldId="260"/>
            <ac:spMk id="9" creationId="{E27E6A83-73A6-4591-0931-DC7DE6090EDC}"/>
          </ac:spMkLst>
        </pc:spChg>
        <pc:spChg chg="add mod">
          <ac:chgData name="Kevin Lee (Developer Programs)" userId="f47351a6-0e28-4941-b6cd-419bf959951c" providerId="ADAL" clId="{930B2C2E-87E2-42CD-B99B-30FBAF4ACDD1}" dt="2025-01-30T01:09:22.474" v="30"/>
          <ac:spMkLst>
            <pc:docMk/>
            <pc:sldMk cId="0" sldId="260"/>
            <ac:spMk id="12" creationId="{37D879DA-04BB-A4C0-5D0F-D513D15742BD}"/>
          </ac:spMkLst>
        </pc:spChg>
        <pc:spChg chg="add mod">
          <ac:chgData name="Kevin Lee (Developer Programs)" userId="f47351a6-0e28-4941-b6cd-419bf959951c" providerId="ADAL" clId="{930B2C2E-87E2-42CD-B99B-30FBAF4ACDD1}" dt="2025-01-30T01:09:22.474" v="30"/>
          <ac:spMkLst>
            <pc:docMk/>
            <pc:sldMk cId="0" sldId="260"/>
            <ac:spMk id="13" creationId="{2B2BD6B2-A440-E988-E10B-182DCA58B39F}"/>
          </ac:spMkLst>
        </pc:spChg>
        <pc:spChg chg="add mod">
          <ac:chgData name="Kevin Lee (Developer Programs)" userId="f47351a6-0e28-4941-b6cd-419bf959951c" providerId="ADAL" clId="{930B2C2E-87E2-42CD-B99B-30FBAF4ACDD1}" dt="2025-01-30T01:09:22.474" v="30"/>
          <ac:spMkLst>
            <pc:docMk/>
            <pc:sldMk cId="0" sldId="260"/>
            <ac:spMk id="15" creationId="{4F03A139-D40B-497F-4766-412FFBA6155A}"/>
          </ac:spMkLst>
        </pc:spChg>
        <pc:spChg chg="add mod">
          <ac:chgData name="Kevin Lee (Developer Programs)" userId="f47351a6-0e28-4941-b6cd-419bf959951c" providerId="ADAL" clId="{930B2C2E-87E2-42CD-B99B-30FBAF4ACDD1}" dt="2025-01-30T01:09:22.474" v="30"/>
          <ac:spMkLst>
            <pc:docMk/>
            <pc:sldMk cId="0" sldId="260"/>
            <ac:spMk id="18" creationId="{FDE93D45-B48E-DC7F-9558-B5C2C93FB2B2}"/>
          </ac:spMkLst>
        </pc:spChg>
        <pc:spChg chg="add mod">
          <ac:chgData name="Kevin Lee (Developer Programs)" userId="f47351a6-0e28-4941-b6cd-419bf959951c" providerId="ADAL" clId="{930B2C2E-87E2-42CD-B99B-30FBAF4ACDD1}" dt="2025-01-30T01:09:22.474" v="30"/>
          <ac:spMkLst>
            <pc:docMk/>
            <pc:sldMk cId="0" sldId="260"/>
            <ac:spMk id="19" creationId="{506F0F5C-F1E0-7C52-AD56-0491BECE4A74}"/>
          </ac:spMkLst>
        </pc:spChg>
        <pc:spChg chg="add mod">
          <ac:chgData name="Kevin Lee (Developer Programs)" userId="f47351a6-0e28-4941-b6cd-419bf959951c" providerId="ADAL" clId="{930B2C2E-87E2-42CD-B99B-30FBAF4ACDD1}" dt="2025-01-30T01:09:22.474" v="30"/>
          <ac:spMkLst>
            <pc:docMk/>
            <pc:sldMk cId="0" sldId="260"/>
            <ac:spMk id="20" creationId="{DD854D6E-E40D-B02A-F043-B332E7A28582}"/>
          </ac:spMkLst>
        </pc:spChg>
        <pc:spChg chg="add mod">
          <ac:chgData name="Kevin Lee (Developer Programs)" userId="f47351a6-0e28-4941-b6cd-419bf959951c" providerId="ADAL" clId="{930B2C2E-87E2-42CD-B99B-30FBAF4ACDD1}" dt="2025-01-30T01:09:22.474" v="30"/>
          <ac:spMkLst>
            <pc:docMk/>
            <pc:sldMk cId="0" sldId="260"/>
            <ac:spMk id="22" creationId="{7EC31286-F601-643B-D085-0BEBBFDA7468}"/>
          </ac:spMkLst>
        </pc:spChg>
        <pc:spChg chg="add mod">
          <ac:chgData name="Kevin Lee (Developer Programs)" userId="f47351a6-0e28-4941-b6cd-419bf959951c" providerId="ADAL" clId="{930B2C2E-87E2-42CD-B99B-30FBAF4ACDD1}" dt="2025-01-30T01:09:22.474" v="30"/>
          <ac:spMkLst>
            <pc:docMk/>
            <pc:sldMk cId="0" sldId="260"/>
            <ac:spMk id="26" creationId="{23C5EA87-C99D-30AB-4E08-A282D11A13BD}"/>
          </ac:spMkLst>
        </pc:spChg>
        <pc:spChg chg="add mod">
          <ac:chgData name="Kevin Lee (Developer Programs)" userId="f47351a6-0e28-4941-b6cd-419bf959951c" providerId="ADAL" clId="{930B2C2E-87E2-42CD-B99B-30FBAF4ACDD1}" dt="2025-01-30T01:09:22.474" v="30"/>
          <ac:spMkLst>
            <pc:docMk/>
            <pc:sldMk cId="0" sldId="260"/>
            <ac:spMk id="27" creationId="{C93F4147-61D8-1B12-DB68-7E98E40C2FB0}"/>
          </ac:spMkLst>
        </pc:spChg>
        <pc:spChg chg="add mod">
          <ac:chgData name="Kevin Lee (Developer Programs)" userId="f47351a6-0e28-4941-b6cd-419bf959951c" providerId="ADAL" clId="{930B2C2E-87E2-42CD-B99B-30FBAF4ACDD1}" dt="2025-01-30T01:09:22.474" v="30"/>
          <ac:spMkLst>
            <pc:docMk/>
            <pc:sldMk cId="0" sldId="260"/>
            <ac:spMk id="28" creationId="{C8CC6156-D211-E755-56C8-00C9FE407F5A}"/>
          </ac:spMkLst>
        </pc:spChg>
        <pc:graphicFrameChg chg="add mod ord modGraphic">
          <ac:chgData name="Kevin Lee (Developer Programs)" userId="f47351a6-0e28-4941-b6cd-419bf959951c" providerId="ADAL" clId="{930B2C2E-87E2-42CD-B99B-30FBAF4ACDD1}" dt="2025-01-30T01:11:20.548" v="39" actId="207"/>
          <ac:graphicFrameMkLst>
            <pc:docMk/>
            <pc:sldMk cId="0" sldId="260"/>
            <ac:graphicFrameMk id="30" creationId="{7E6E7C54-248C-C89D-9B31-36CEB7F83F78}"/>
          </ac:graphicFrameMkLst>
        </pc:graphicFrameChg>
        <pc:cxnChg chg="add mod">
          <ac:chgData name="Kevin Lee (Developer Programs)" userId="f47351a6-0e28-4941-b6cd-419bf959951c" providerId="ADAL" clId="{930B2C2E-87E2-42CD-B99B-30FBAF4ACDD1}" dt="2025-01-30T01:09:22.474" v="30"/>
          <ac:cxnSpMkLst>
            <pc:docMk/>
            <pc:sldMk cId="0" sldId="260"/>
            <ac:cxnSpMk id="10" creationId="{0A5FF9F9-3601-5371-C671-913305EB66E9}"/>
          </ac:cxnSpMkLst>
        </pc:cxnChg>
        <pc:cxnChg chg="add mod">
          <ac:chgData name="Kevin Lee (Developer Programs)" userId="f47351a6-0e28-4941-b6cd-419bf959951c" providerId="ADAL" clId="{930B2C2E-87E2-42CD-B99B-30FBAF4ACDD1}" dt="2025-01-30T01:09:22.474" v="30"/>
          <ac:cxnSpMkLst>
            <pc:docMk/>
            <pc:sldMk cId="0" sldId="260"/>
            <ac:cxnSpMk id="11" creationId="{518BECE0-170B-4F39-D2F2-264BFB0DD11F}"/>
          </ac:cxnSpMkLst>
        </pc:cxnChg>
        <pc:cxnChg chg="add mod">
          <ac:chgData name="Kevin Lee (Developer Programs)" userId="f47351a6-0e28-4941-b6cd-419bf959951c" providerId="ADAL" clId="{930B2C2E-87E2-42CD-B99B-30FBAF4ACDD1}" dt="2025-01-30T01:09:22.474" v="30"/>
          <ac:cxnSpMkLst>
            <pc:docMk/>
            <pc:sldMk cId="0" sldId="260"/>
            <ac:cxnSpMk id="16" creationId="{629478FC-9BBF-163E-AC8E-F8F9FFE4A51D}"/>
          </ac:cxnSpMkLst>
        </pc:cxnChg>
        <pc:cxnChg chg="add mod">
          <ac:chgData name="Kevin Lee (Developer Programs)" userId="f47351a6-0e28-4941-b6cd-419bf959951c" providerId="ADAL" clId="{930B2C2E-87E2-42CD-B99B-30FBAF4ACDD1}" dt="2025-01-30T01:09:22.474" v="30"/>
          <ac:cxnSpMkLst>
            <pc:docMk/>
            <pc:sldMk cId="0" sldId="260"/>
            <ac:cxnSpMk id="17" creationId="{96CF4D01-F1DF-6E93-5F7D-C3F2C4C105D6}"/>
          </ac:cxnSpMkLst>
        </pc:cxnChg>
        <pc:cxnChg chg="add mod">
          <ac:chgData name="Kevin Lee (Developer Programs)" userId="f47351a6-0e28-4941-b6cd-419bf959951c" providerId="ADAL" clId="{930B2C2E-87E2-42CD-B99B-30FBAF4ACDD1}" dt="2025-01-30T01:09:22.474" v="30"/>
          <ac:cxnSpMkLst>
            <pc:docMk/>
            <pc:sldMk cId="0" sldId="260"/>
            <ac:cxnSpMk id="21" creationId="{4705B7F1-F7C2-7295-F838-A4D6C82DBBE0}"/>
          </ac:cxnSpMkLst>
        </pc:cxnChg>
        <pc:cxnChg chg="add mod">
          <ac:chgData name="Kevin Lee (Developer Programs)" userId="f47351a6-0e28-4941-b6cd-419bf959951c" providerId="ADAL" clId="{930B2C2E-87E2-42CD-B99B-30FBAF4ACDD1}" dt="2025-01-30T01:09:22.474" v="30"/>
          <ac:cxnSpMkLst>
            <pc:docMk/>
            <pc:sldMk cId="0" sldId="260"/>
            <ac:cxnSpMk id="23" creationId="{A50AD6DF-6144-C071-A2B0-DCDD84C32BB7}"/>
          </ac:cxnSpMkLst>
        </pc:cxnChg>
        <pc:cxnChg chg="add mod">
          <ac:chgData name="Kevin Lee (Developer Programs)" userId="f47351a6-0e28-4941-b6cd-419bf959951c" providerId="ADAL" clId="{930B2C2E-87E2-42CD-B99B-30FBAF4ACDD1}" dt="2025-01-30T01:09:22.474" v="30"/>
          <ac:cxnSpMkLst>
            <pc:docMk/>
            <pc:sldMk cId="0" sldId="260"/>
            <ac:cxnSpMk id="24" creationId="{48F9887A-09CD-3FA3-E059-7E000749F465}"/>
          </ac:cxnSpMkLst>
        </pc:cxnChg>
        <pc:cxnChg chg="add mod">
          <ac:chgData name="Kevin Lee (Developer Programs)" userId="f47351a6-0e28-4941-b6cd-419bf959951c" providerId="ADAL" clId="{930B2C2E-87E2-42CD-B99B-30FBAF4ACDD1}" dt="2025-01-30T01:09:22.474" v="30"/>
          <ac:cxnSpMkLst>
            <pc:docMk/>
            <pc:sldMk cId="0" sldId="260"/>
            <ac:cxnSpMk id="25" creationId="{6F2125F9-FB6B-8297-ADC8-FCEC35359F12}"/>
          </ac:cxnSpMkLst>
        </pc:cxnChg>
      </pc:sldChg>
      <pc:sldChg chg="addSp delSp modSp mod modTransition modAnim modNotesTx">
        <pc:chgData name="Kevin Lee (Developer Programs)" userId="f47351a6-0e28-4941-b6cd-419bf959951c" providerId="ADAL" clId="{930B2C2E-87E2-42CD-B99B-30FBAF4ACDD1}" dt="2025-02-06T21:14:22.330" v="12621" actId="478"/>
        <pc:sldMkLst>
          <pc:docMk/>
          <pc:sldMk cId="0" sldId="262"/>
        </pc:sldMkLst>
        <pc:spChg chg="add mod">
          <ac:chgData name="Kevin Lee (Developer Programs)" userId="f47351a6-0e28-4941-b6cd-419bf959951c" providerId="ADAL" clId="{930B2C2E-87E2-42CD-B99B-30FBAF4ACDD1}" dt="2025-01-30T01:13:03.103" v="48"/>
          <ac:spMkLst>
            <pc:docMk/>
            <pc:sldMk cId="0" sldId="262"/>
            <ac:spMk id="54" creationId="{CA7529F2-9BBA-372D-8129-59431ECAC101}"/>
          </ac:spMkLst>
        </pc:spChg>
        <pc:spChg chg="add mod">
          <ac:chgData name="Kevin Lee (Developer Programs)" userId="f47351a6-0e28-4941-b6cd-419bf959951c" providerId="ADAL" clId="{930B2C2E-87E2-42CD-B99B-30FBAF4ACDD1}" dt="2025-01-30T01:13:03.103" v="48"/>
          <ac:spMkLst>
            <pc:docMk/>
            <pc:sldMk cId="0" sldId="262"/>
            <ac:spMk id="55" creationId="{FA90CC5C-796F-8E77-8A42-C5B0871ACF45}"/>
          </ac:spMkLst>
        </pc:spChg>
        <pc:spChg chg="add mod">
          <ac:chgData name="Kevin Lee (Developer Programs)" userId="f47351a6-0e28-4941-b6cd-419bf959951c" providerId="ADAL" clId="{930B2C2E-87E2-42CD-B99B-30FBAF4ACDD1}" dt="2025-01-30T01:13:03.103" v="48"/>
          <ac:spMkLst>
            <pc:docMk/>
            <pc:sldMk cId="0" sldId="262"/>
            <ac:spMk id="56" creationId="{59CA7BC7-28C2-CDCD-0AA5-E2702EC3CA19}"/>
          </ac:spMkLst>
        </pc:spChg>
        <pc:spChg chg="add mod">
          <ac:chgData name="Kevin Lee (Developer Programs)" userId="f47351a6-0e28-4941-b6cd-419bf959951c" providerId="ADAL" clId="{930B2C2E-87E2-42CD-B99B-30FBAF4ACDD1}" dt="2025-01-30T01:13:03.103" v="48"/>
          <ac:spMkLst>
            <pc:docMk/>
            <pc:sldMk cId="0" sldId="262"/>
            <ac:spMk id="57" creationId="{55576739-962D-28C0-532F-E4A85F3D8839}"/>
          </ac:spMkLst>
        </pc:spChg>
        <pc:spChg chg="add mod">
          <ac:chgData name="Kevin Lee (Developer Programs)" userId="f47351a6-0e28-4941-b6cd-419bf959951c" providerId="ADAL" clId="{930B2C2E-87E2-42CD-B99B-30FBAF4ACDD1}" dt="2025-01-30T01:13:03.103" v="48"/>
          <ac:spMkLst>
            <pc:docMk/>
            <pc:sldMk cId="0" sldId="262"/>
            <ac:spMk id="60" creationId="{D2B0EEF7-9E00-489E-AC36-AB4B9A26031D}"/>
          </ac:spMkLst>
        </pc:spChg>
        <pc:spChg chg="add mod">
          <ac:chgData name="Kevin Lee (Developer Programs)" userId="f47351a6-0e28-4941-b6cd-419bf959951c" providerId="ADAL" clId="{930B2C2E-87E2-42CD-B99B-30FBAF4ACDD1}" dt="2025-01-30T01:13:03.103" v="48"/>
          <ac:spMkLst>
            <pc:docMk/>
            <pc:sldMk cId="0" sldId="262"/>
            <ac:spMk id="61" creationId="{1620FCEE-D814-C1B1-7F68-EFF7646DF2D6}"/>
          </ac:spMkLst>
        </pc:spChg>
        <pc:spChg chg="add mod">
          <ac:chgData name="Kevin Lee (Developer Programs)" userId="f47351a6-0e28-4941-b6cd-419bf959951c" providerId="ADAL" clId="{930B2C2E-87E2-42CD-B99B-30FBAF4ACDD1}" dt="2025-01-30T01:13:03.103" v="48"/>
          <ac:spMkLst>
            <pc:docMk/>
            <pc:sldMk cId="0" sldId="262"/>
            <ac:spMk id="62" creationId="{ACB8BCCF-52F9-5304-ABB6-E2793582DFC8}"/>
          </ac:spMkLst>
        </pc:spChg>
        <pc:spChg chg="add mod">
          <ac:chgData name="Kevin Lee (Developer Programs)" userId="f47351a6-0e28-4941-b6cd-419bf959951c" providerId="ADAL" clId="{930B2C2E-87E2-42CD-B99B-30FBAF4ACDD1}" dt="2025-01-30T01:13:03.103" v="48"/>
          <ac:spMkLst>
            <pc:docMk/>
            <pc:sldMk cId="0" sldId="262"/>
            <ac:spMk id="897" creationId="{CE94727B-92AC-88C5-91A8-8A099420F249}"/>
          </ac:spMkLst>
        </pc:spChg>
        <pc:spChg chg="add mod">
          <ac:chgData name="Kevin Lee (Developer Programs)" userId="f47351a6-0e28-4941-b6cd-419bf959951c" providerId="ADAL" clId="{930B2C2E-87E2-42CD-B99B-30FBAF4ACDD1}" dt="2025-01-30T01:13:03.103" v="48"/>
          <ac:spMkLst>
            <pc:docMk/>
            <pc:sldMk cId="0" sldId="262"/>
            <ac:spMk id="898" creationId="{AD9AF59D-13CB-BB14-CC79-C9F23AFE9AA1}"/>
          </ac:spMkLst>
        </pc:spChg>
        <pc:spChg chg="add mod">
          <ac:chgData name="Kevin Lee (Developer Programs)" userId="f47351a6-0e28-4941-b6cd-419bf959951c" providerId="ADAL" clId="{930B2C2E-87E2-42CD-B99B-30FBAF4ACDD1}" dt="2025-01-30T01:13:03.103" v="48"/>
          <ac:spMkLst>
            <pc:docMk/>
            <pc:sldMk cId="0" sldId="262"/>
            <ac:spMk id="899" creationId="{35C478CE-EA11-A344-2E65-3669675FF8E8}"/>
          </ac:spMkLst>
        </pc:spChg>
        <pc:spChg chg="add mod">
          <ac:chgData name="Kevin Lee (Developer Programs)" userId="f47351a6-0e28-4941-b6cd-419bf959951c" providerId="ADAL" clId="{930B2C2E-87E2-42CD-B99B-30FBAF4ACDD1}" dt="2025-01-30T01:13:03.103" v="48"/>
          <ac:spMkLst>
            <pc:docMk/>
            <pc:sldMk cId="0" sldId="262"/>
            <ac:spMk id="901" creationId="{801D188E-CCED-5D92-7EC7-97E7E12B2653}"/>
          </ac:spMkLst>
        </pc:spChg>
        <pc:spChg chg="add mod">
          <ac:chgData name="Kevin Lee (Developer Programs)" userId="f47351a6-0e28-4941-b6cd-419bf959951c" providerId="ADAL" clId="{930B2C2E-87E2-42CD-B99B-30FBAF4ACDD1}" dt="2025-01-30T01:13:03.103" v="48"/>
          <ac:spMkLst>
            <pc:docMk/>
            <pc:sldMk cId="0" sldId="262"/>
            <ac:spMk id="905" creationId="{A85863B0-DFB4-04DB-EFEC-0159EC3D2B46}"/>
          </ac:spMkLst>
        </pc:spChg>
        <pc:spChg chg="add mod">
          <ac:chgData name="Kevin Lee (Developer Programs)" userId="f47351a6-0e28-4941-b6cd-419bf959951c" providerId="ADAL" clId="{930B2C2E-87E2-42CD-B99B-30FBAF4ACDD1}" dt="2025-01-30T01:13:03.103" v="48"/>
          <ac:spMkLst>
            <pc:docMk/>
            <pc:sldMk cId="0" sldId="262"/>
            <ac:spMk id="906" creationId="{1EFE0F74-3C49-4B29-E50B-C22171685C4D}"/>
          </ac:spMkLst>
        </pc:spChg>
        <pc:spChg chg="add mod">
          <ac:chgData name="Kevin Lee (Developer Programs)" userId="f47351a6-0e28-4941-b6cd-419bf959951c" providerId="ADAL" clId="{930B2C2E-87E2-42CD-B99B-30FBAF4ACDD1}" dt="2025-01-30T01:13:03.103" v="48"/>
          <ac:spMkLst>
            <pc:docMk/>
            <pc:sldMk cId="0" sldId="262"/>
            <ac:spMk id="907" creationId="{F9738863-DFF2-20AA-9D80-C5AA952E90AE}"/>
          </ac:spMkLst>
        </pc:spChg>
        <pc:graphicFrameChg chg="add mod modGraphic">
          <ac:chgData name="Kevin Lee (Developer Programs)" userId="f47351a6-0e28-4941-b6cd-419bf959951c" providerId="ADAL" clId="{930B2C2E-87E2-42CD-B99B-30FBAF4ACDD1}" dt="2025-01-30T17:12:51.334" v="49" actId="207"/>
          <ac:graphicFrameMkLst>
            <pc:docMk/>
            <pc:sldMk cId="0" sldId="262"/>
            <ac:graphicFrameMk id="53" creationId="{28425741-1987-B6F3-6F94-99A695808935}"/>
          </ac:graphicFrameMkLst>
        </pc:graphicFrameChg>
        <pc:cxnChg chg="add mod">
          <ac:chgData name="Kevin Lee (Developer Programs)" userId="f47351a6-0e28-4941-b6cd-419bf959951c" providerId="ADAL" clId="{930B2C2E-87E2-42CD-B99B-30FBAF4ACDD1}" dt="2025-01-30T01:13:03.103" v="48"/>
          <ac:cxnSpMkLst>
            <pc:docMk/>
            <pc:sldMk cId="0" sldId="262"/>
            <ac:cxnSpMk id="58" creationId="{F3AF8690-2D94-E1D8-6AF4-B20455064665}"/>
          </ac:cxnSpMkLst>
        </pc:cxnChg>
        <pc:cxnChg chg="add mod">
          <ac:chgData name="Kevin Lee (Developer Programs)" userId="f47351a6-0e28-4941-b6cd-419bf959951c" providerId="ADAL" clId="{930B2C2E-87E2-42CD-B99B-30FBAF4ACDD1}" dt="2025-01-30T01:13:03.103" v="48"/>
          <ac:cxnSpMkLst>
            <pc:docMk/>
            <pc:sldMk cId="0" sldId="262"/>
            <ac:cxnSpMk id="59" creationId="{62A354E3-499E-40FF-23E1-D9674404F4C4}"/>
          </ac:cxnSpMkLst>
        </pc:cxnChg>
        <pc:cxnChg chg="add mod">
          <ac:chgData name="Kevin Lee (Developer Programs)" userId="f47351a6-0e28-4941-b6cd-419bf959951c" providerId="ADAL" clId="{930B2C2E-87E2-42CD-B99B-30FBAF4ACDD1}" dt="2025-01-30T01:13:03.103" v="48"/>
          <ac:cxnSpMkLst>
            <pc:docMk/>
            <pc:sldMk cId="0" sldId="262"/>
            <ac:cxnSpMk id="63" creationId="{43CC0A31-4D49-3673-AEDE-7DE51D46CBC5}"/>
          </ac:cxnSpMkLst>
        </pc:cxnChg>
        <pc:cxnChg chg="add mod">
          <ac:chgData name="Kevin Lee (Developer Programs)" userId="f47351a6-0e28-4941-b6cd-419bf959951c" providerId="ADAL" clId="{930B2C2E-87E2-42CD-B99B-30FBAF4ACDD1}" dt="2025-01-30T01:13:03.103" v="48"/>
          <ac:cxnSpMkLst>
            <pc:docMk/>
            <pc:sldMk cId="0" sldId="262"/>
            <ac:cxnSpMk id="896" creationId="{E1B23D57-787F-6117-288B-E9E564C8DEC1}"/>
          </ac:cxnSpMkLst>
        </pc:cxnChg>
        <pc:cxnChg chg="add mod">
          <ac:chgData name="Kevin Lee (Developer Programs)" userId="f47351a6-0e28-4941-b6cd-419bf959951c" providerId="ADAL" clId="{930B2C2E-87E2-42CD-B99B-30FBAF4ACDD1}" dt="2025-01-30T01:13:03.103" v="48"/>
          <ac:cxnSpMkLst>
            <pc:docMk/>
            <pc:sldMk cId="0" sldId="262"/>
            <ac:cxnSpMk id="900" creationId="{02B30F17-FE94-F2E5-46C2-86BFA1300CED}"/>
          </ac:cxnSpMkLst>
        </pc:cxnChg>
        <pc:cxnChg chg="add mod">
          <ac:chgData name="Kevin Lee (Developer Programs)" userId="f47351a6-0e28-4941-b6cd-419bf959951c" providerId="ADAL" clId="{930B2C2E-87E2-42CD-B99B-30FBAF4ACDD1}" dt="2025-01-30T01:13:03.103" v="48"/>
          <ac:cxnSpMkLst>
            <pc:docMk/>
            <pc:sldMk cId="0" sldId="262"/>
            <ac:cxnSpMk id="902" creationId="{57042261-755C-99B9-6392-F4C41FF58A7A}"/>
          </ac:cxnSpMkLst>
        </pc:cxnChg>
        <pc:cxnChg chg="add mod">
          <ac:chgData name="Kevin Lee (Developer Programs)" userId="f47351a6-0e28-4941-b6cd-419bf959951c" providerId="ADAL" clId="{930B2C2E-87E2-42CD-B99B-30FBAF4ACDD1}" dt="2025-01-30T01:13:03.103" v="48"/>
          <ac:cxnSpMkLst>
            <pc:docMk/>
            <pc:sldMk cId="0" sldId="262"/>
            <ac:cxnSpMk id="903" creationId="{A92F471E-CAD3-69CB-4778-4289C2F6B3AA}"/>
          </ac:cxnSpMkLst>
        </pc:cxnChg>
        <pc:cxnChg chg="add mod">
          <ac:chgData name="Kevin Lee (Developer Programs)" userId="f47351a6-0e28-4941-b6cd-419bf959951c" providerId="ADAL" clId="{930B2C2E-87E2-42CD-B99B-30FBAF4ACDD1}" dt="2025-01-30T01:13:03.103" v="48"/>
          <ac:cxnSpMkLst>
            <pc:docMk/>
            <pc:sldMk cId="0" sldId="262"/>
            <ac:cxnSpMk id="904" creationId="{C9B555AA-E8C2-F16D-2D6C-563F0795214E}"/>
          </ac:cxnSpMkLst>
        </pc:cxnChg>
      </pc:sldChg>
      <pc:sldChg chg="addSp delSp modSp mod modTransition modAnim modNotesTx">
        <pc:chgData name="Kevin Lee (Developer Programs)" userId="f47351a6-0e28-4941-b6cd-419bf959951c" providerId="ADAL" clId="{930B2C2E-87E2-42CD-B99B-30FBAF4ACDD1}" dt="2025-02-07T17:35:53.293" v="13427" actId="478"/>
        <pc:sldMkLst>
          <pc:docMk/>
          <pc:sldMk cId="0" sldId="264"/>
        </pc:sldMkLst>
        <pc:spChg chg="del mod">
          <ac:chgData name="Kevin Lee (Developer Programs)" userId="f47351a6-0e28-4941-b6cd-419bf959951c" providerId="ADAL" clId="{930B2C2E-87E2-42CD-B99B-30FBAF4ACDD1}" dt="2025-02-07T17:35:53.293" v="13427" actId="478"/>
          <ac:spMkLst>
            <pc:docMk/>
            <pc:sldMk cId="0" sldId="264"/>
            <ac:spMk id="2" creationId="{B344C3B1-D0DF-5EB4-D17E-596600AB331F}"/>
          </ac:spMkLst>
        </pc:spChg>
        <pc:spChg chg="add mod">
          <ac:chgData name="Kevin Lee (Developer Programs)" userId="f47351a6-0e28-4941-b6cd-419bf959951c" providerId="ADAL" clId="{930B2C2E-87E2-42CD-B99B-30FBAF4ACDD1}" dt="2025-01-30T17:20:46.764" v="63"/>
          <ac:spMkLst>
            <pc:docMk/>
            <pc:sldMk cId="0" sldId="264"/>
            <ac:spMk id="4" creationId="{458C8173-F115-3152-E637-614E079237BA}"/>
          </ac:spMkLst>
        </pc:spChg>
        <pc:spChg chg="add mod">
          <ac:chgData name="Kevin Lee (Developer Programs)" userId="f47351a6-0e28-4941-b6cd-419bf959951c" providerId="ADAL" clId="{930B2C2E-87E2-42CD-B99B-30FBAF4ACDD1}" dt="2025-01-30T17:20:46.764" v="63"/>
          <ac:spMkLst>
            <pc:docMk/>
            <pc:sldMk cId="0" sldId="264"/>
            <ac:spMk id="5" creationId="{3C3CF9E4-FA26-FF97-83A3-55E96D6EDFB1}"/>
          </ac:spMkLst>
        </pc:spChg>
        <pc:spChg chg="add mod">
          <ac:chgData name="Kevin Lee (Developer Programs)" userId="f47351a6-0e28-4941-b6cd-419bf959951c" providerId="ADAL" clId="{930B2C2E-87E2-42CD-B99B-30FBAF4ACDD1}" dt="2025-01-30T17:20:46.764" v="63"/>
          <ac:spMkLst>
            <pc:docMk/>
            <pc:sldMk cId="0" sldId="264"/>
            <ac:spMk id="6" creationId="{76E06E85-A5EA-C589-1290-FF19A2C415CA}"/>
          </ac:spMkLst>
        </pc:spChg>
        <pc:spChg chg="add mod">
          <ac:chgData name="Kevin Lee (Developer Programs)" userId="f47351a6-0e28-4941-b6cd-419bf959951c" providerId="ADAL" clId="{930B2C2E-87E2-42CD-B99B-30FBAF4ACDD1}" dt="2025-01-30T17:20:46.764" v="63"/>
          <ac:spMkLst>
            <pc:docMk/>
            <pc:sldMk cId="0" sldId="264"/>
            <ac:spMk id="7" creationId="{6D4D2292-24D5-6F2A-1CC7-D0B0FCB053C1}"/>
          </ac:spMkLst>
        </pc:spChg>
        <pc:spChg chg="add mod">
          <ac:chgData name="Kevin Lee (Developer Programs)" userId="f47351a6-0e28-4941-b6cd-419bf959951c" providerId="ADAL" clId="{930B2C2E-87E2-42CD-B99B-30FBAF4ACDD1}" dt="2025-01-30T17:20:46.764" v="63"/>
          <ac:spMkLst>
            <pc:docMk/>
            <pc:sldMk cId="0" sldId="264"/>
            <ac:spMk id="10" creationId="{492CF91E-C236-19C4-9317-85A047CA5220}"/>
          </ac:spMkLst>
        </pc:spChg>
        <pc:spChg chg="add mod">
          <ac:chgData name="Kevin Lee (Developer Programs)" userId="f47351a6-0e28-4941-b6cd-419bf959951c" providerId="ADAL" clId="{930B2C2E-87E2-42CD-B99B-30FBAF4ACDD1}" dt="2025-01-30T17:20:46.764" v="63"/>
          <ac:spMkLst>
            <pc:docMk/>
            <pc:sldMk cId="0" sldId="264"/>
            <ac:spMk id="11" creationId="{2C8D6586-3227-1AB3-DF62-2CC6DD278F47}"/>
          </ac:spMkLst>
        </pc:spChg>
        <pc:spChg chg="add mod">
          <ac:chgData name="Kevin Lee (Developer Programs)" userId="f47351a6-0e28-4941-b6cd-419bf959951c" providerId="ADAL" clId="{930B2C2E-87E2-42CD-B99B-30FBAF4ACDD1}" dt="2025-01-30T17:20:46.764" v="63"/>
          <ac:spMkLst>
            <pc:docMk/>
            <pc:sldMk cId="0" sldId="264"/>
            <ac:spMk id="12" creationId="{87A0F9B7-31B5-8B6E-D45F-1A18994FA2CB}"/>
          </ac:spMkLst>
        </pc:spChg>
        <pc:spChg chg="add mod">
          <ac:chgData name="Kevin Lee (Developer Programs)" userId="f47351a6-0e28-4941-b6cd-419bf959951c" providerId="ADAL" clId="{930B2C2E-87E2-42CD-B99B-30FBAF4ACDD1}" dt="2025-01-30T17:20:46.764" v="63"/>
          <ac:spMkLst>
            <pc:docMk/>
            <pc:sldMk cId="0" sldId="264"/>
            <ac:spMk id="15" creationId="{A01FAD38-9B22-9B37-5475-602A045C208A}"/>
          </ac:spMkLst>
        </pc:spChg>
        <pc:spChg chg="add mod">
          <ac:chgData name="Kevin Lee (Developer Programs)" userId="f47351a6-0e28-4941-b6cd-419bf959951c" providerId="ADAL" clId="{930B2C2E-87E2-42CD-B99B-30FBAF4ACDD1}" dt="2025-01-30T17:20:46.764" v="63"/>
          <ac:spMkLst>
            <pc:docMk/>
            <pc:sldMk cId="0" sldId="264"/>
            <ac:spMk id="16" creationId="{2B4186F8-26F2-4414-5BE4-C664F90B2FB4}"/>
          </ac:spMkLst>
        </pc:spChg>
        <pc:spChg chg="add mod">
          <ac:chgData name="Kevin Lee (Developer Programs)" userId="f47351a6-0e28-4941-b6cd-419bf959951c" providerId="ADAL" clId="{930B2C2E-87E2-42CD-B99B-30FBAF4ACDD1}" dt="2025-01-30T17:20:46.764" v="63"/>
          <ac:spMkLst>
            <pc:docMk/>
            <pc:sldMk cId="0" sldId="264"/>
            <ac:spMk id="17" creationId="{E6DCD496-3F17-6C28-A52C-CD0D38643520}"/>
          </ac:spMkLst>
        </pc:spChg>
        <pc:spChg chg="add mod">
          <ac:chgData name="Kevin Lee (Developer Programs)" userId="f47351a6-0e28-4941-b6cd-419bf959951c" providerId="ADAL" clId="{930B2C2E-87E2-42CD-B99B-30FBAF4ACDD1}" dt="2025-01-30T17:20:46.764" v="63"/>
          <ac:spMkLst>
            <pc:docMk/>
            <pc:sldMk cId="0" sldId="264"/>
            <ac:spMk id="20" creationId="{ECA93A1B-5762-83A0-41E6-1088A8E06C37}"/>
          </ac:spMkLst>
        </pc:spChg>
        <pc:spChg chg="add mod">
          <ac:chgData name="Kevin Lee (Developer Programs)" userId="f47351a6-0e28-4941-b6cd-419bf959951c" providerId="ADAL" clId="{930B2C2E-87E2-42CD-B99B-30FBAF4ACDD1}" dt="2025-01-30T17:20:46.764" v="63"/>
          <ac:spMkLst>
            <pc:docMk/>
            <pc:sldMk cId="0" sldId="264"/>
            <ac:spMk id="24" creationId="{857B4C40-43F6-ECF3-A9B3-7AD9258742B9}"/>
          </ac:spMkLst>
        </pc:spChg>
        <pc:spChg chg="add mod">
          <ac:chgData name="Kevin Lee (Developer Programs)" userId="f47351a6-0e28-4941-b6cd-419bf959951c" providerId="ADAL" clId="{930B2C2E-87E2-42CD-B99B-30FBAF4ACDD1}" dt="2025-01-30T17:20:46.764" v="63"/>
          <ac:spMkLst>
            <pc:docMk/>
            <pc:sldMk cId="0" sldId="264"/>
            <ac:spMk id="25" creationId="{A9BBC28A-AEC5-0D23-8C5A-8CA2849D54CE}"/>
          </ac:spMkLst>
        </pc:spChg>
        <pc:spChg chg="add mod">
          <ac:chgData name="Kevin Lee (Developer Programs)" userId="f47351a6-0e28-4941-b6cd-419bf959951c" providerId="ADAL" clId="{930B2C2E-87E2-42CD-B99B-30FBAF4ACDD1}" dt="2025-01-30T17:20:46.764" v="63"/>
          <ac:spMkLst>
            <pc:docMk/>
            <pc:sldMk cId="0" sldId="264"/>
            <ac:spMk id="26" creationId="{0114B731-A43D-7409-D684-B32F7CF514B3}"/>
          </ac:spMkLst>
        </pc:spChg>
        <pc:graphicFrameChg chg="add mod modGraphic">
          <ac:chgData name="Kevin Lee (Developer Programs)" userId="f47351a6-0e28-4941-b6cd-419bf959951c" providerId="ADAL" clId="{930B2C2E-87E2-42CD-B99B-30FBAF4ACDD1}" dt="2025-01-30T17:21:16.084" v="67" actId="207"/>
          <ac:graphicFrameMkLst>
            <pc:docMk/>
            <pc:sldMk cId="0" sldId="264"/>
            <ac:graphicFrameMk id="3" creationId="{1975EA76-AA12-2D5B-CA9C-C96CAA74FD0C}"/>
          </ac:graphicFrameMkLst>
        </pc:graphicFrameChg>
        <pc:picChg chg="del">
          <ac:chgData name="Kevin Lee (Developer Programs)" userId="f47351a6-0e28-4941-b6cd-419bf959951c" providerId="ADAL" clId="{930B2C2E-87E2-42CD-B99B-30FBAF4ACDD1}" dt="2025-02-07T00:20:20.813" v="12840"/>
          <ac:picMkLst>
            <pc:docMk/>
            <pc:sldMk cId="0" sldId="264"/>
            <ac:picMk id="19" creationId="{4A9D1843-F217-7F60-0985-87773A07C70B}"/>
          </ac:picMkLst>
        </pc:picChg>
        <pc:picChg chg="add del mod ord">
          <ac:chgData name="Kevin Lee (Developer Programs)" userId="f47351a6-0e28-4941-b6cd-419bf959951c" providerId="ADAL" clId="{930B2C2E-87E2-42CD-B99B-30FBAF4ACDD1}" dt="2025-02-07T00:21:03.320" v="12841"/>
          <ac:picMkLst>
            <pc:docMk/>
            <pc:sldMk cId="0" sldId="264"/>
            <ac:picMk id="30" creationId="{4E2657C6-9A27-4CDC-B8ED-234C6271C600}"/>
          </ac:picMkLst>
        </pc:picChg>
        <pc:picChg chg="add del mod">
          <ac:chgData name="Kevin Lee (Developer Programs)" userId="f47351a6-0e28-4941-b6cd-419bf959951c" providerId="ADAL" clId="{930B2C2E-87E2-42CD-B99B-30FBAF4ACDD1}" dt="2025-02-07T00:21:07.942" v="12843"/>
          <ac:picMkLst>
            <pc:docMk/>
            <pc:sldMk cId="0" sldId="264"/>
            <ac:picMk id="31" creationId="{8D3023AF-5CA9-7D0C-8028-576EA0428824}"/>
          </ac:picMkLst>
        </pc:picChg>
        <pc:picChg chg="add del mod ord">
          <ac:chgData name="Kevin Lee (Developer Programs)" userId="f47351a6-0e28-4941-b6cd-419bf959951c" providerId="ADAL" clId="{930B2C2E-87E2-42CD-B99B-30FBAF4ACDD1}" dt="2025-02-07T00:21:27.874" v="12844"/>
          <ac:picMkLst>
            <pc:docMk/>
            <pc:sldMk cId="0" sldId="264"/>
            <ac:picMk id="34" creationId="{7E26B44A-B291-095E-3A8B-2B3BC48E5AAB}"/>
          </ac:picMkLst>
        </pc:picChg>
        <pc:picChg chg="add del mod">
          <ac:chgData name="Kevin Lee (Developer Programs)" userId="f47351a6-0e28-4941-b6cd-419bf959951c" providerId="ADAL" clId="{930B2C2E-87E2-42CD-B99B-30FBAF4ACDD1}" dt="2025-02-07T00:21:29.457" v="12846"/>
          <ac:picMkLst>
            <pc:docMk/>
            <pc:sldMk cId="0" sldId="264"/>
            <ac:picMk id="35" creationId="{D01487E2-8DBF-15E3-722F-21C5A697CDE7}"/>
          </ac:picMkLst>
        </pc:picChg>
        <pc:picChg chg="add del mod ord">
          <ac:chgData name="Kevin Lee (Developer Programs)" userId="f47351a6-0e28-4941-b6cd-419bf959951c" providerId="ADAL" clId="{930B2C2E-87E2-42CD-B99B-30FBAF4ACDD1}" dt="2025-02-07T00:22:10.975" v="12847"/>
          <ac:picMkLst>
            <pc:docMk/>
            <pc:sldMk cId="0" sldId="264"/>
            <ac:picMk id="38" creationId="{654148A0-12EE-8B84-7AEE-621BCBEDBF34}"/>
          </ac:picMkLst>
        </pc:picChg>
        <pc:picChg chg="add del mod">
          <ac:chgData name="Kevin Lee (Developer Programs)" userId="f47351a6-0e28-4941-b6cd-419bf959951c" providerId="ADAL" clId="{930B2C2E-87E2-42CD-B99B-30FBAF4ACDD1}" dt="2025-02-07T00:22:12.551" v="12849"/>
          <ac:picMkLst>
            <pc:docMk/>
            <pc:sldMk cId="0" sldId="264"/>
            <ac:picMk id="39" creationId="{236E99B5-D469-2BF8-50FC-70FB866911D9}"/>
          </ac:picMkLst>
        </pc:picChg>
        <pc:picChg chg="add del mod ord">
          <ac:chgData name="Kevin Lee (Developer Programs)" userId="f47351a6-0e28-4941-b6cd-419bf959951c" providerId="ADAL" clId="{930B2C2E-87E2-42CD-B99B-30FBAF4ACDD1}" dt="2025-02-07T00:22:19.359" v="12850"/>
          <ac:picMkLst>
            <pc:docMk/>
            <pc:sldMk cId="0" sldId="264"/>
            <ac:picMk id="42" creationId="{1D1A05B5-9E45-B644-E29D-1274965C8467}"/>
          </ac:picMkLst>
        </pc:picChg>
        <pc:picChg chg="add del mod">
          <ac:chgData name="Kevin Lee (Developer Programs)" userId="f47351a6-0e28-4941-b6cd-419bf959951c" providerId="ADAL" clId="{930B2C2E-87E2-42CD-B99B-30FBAF4ACDD1}" dt="2025-02-07T00:22:20.942" v="12852"/>
          <ac:picMkLst>
            <pc:docMk/>
            <pc:sldMk cId="0" sldId="264"/>
            <ac:picMk id="43" creationId="{34D9504A-294A-1F06-2A27-87569A196610}"/>
          </ac:picMkLst>
        </pc:picChg>
        <pc:picChg chg="add del mod ord">
          <ac:chgData name="Kevin Lee (Developer Programs)" userId="f47351a6-0e28-4941-b6cd-419bf959951c" providerId="ADAL" clId="{930B2C2E-87E2-42CD-B99B-30FBAF4ACDD1}" dt="2025-02-07T00:22:30.140" v="12853"/>
          <ac:picMkLst>
            <pc:docMk/>
            <pc:sldMk cId="0" sldId="264"/>
            <ac:picMk id="46" creationId="{0FA576DB-16BB-4698-16E1-3EE014EC5024}"/>
          </ac:picMkLst>
        </pc:picChg>
        <pc:picChg chg="add del mod">
          <ac:chgData name="Kevin Lee (Developer Programs)" userId="f47351a6-0e28-4941-b6cd-419bf959951c" providerId="ADAL" clId="{930B2C2E-87E2-42CD-B99B-30FBAF4ACDD1}" dt="2025-02-07T00:22:31.709" v="12855"/>
          <ac:picMkLst>
            <pc:docMk/>
            <pc:sldMk cId="0" sldId="264"/>
            <ac:picMk id="47" creationId="{5234DDA7-0D96-5A43-4C86-5D982AC8826B}"/>
          </ac:picMkLst>
        </pc:picChg>
        <pc:picChg chg="add del mod ord">
          <ac:chgData name="Kevin Lee (Developer Programs)" userId="f47351a6-0e28-4941-b6cd-419bf959951c" providerId="ADAL" clId="{930B2C2E-87E2-42CD-B99B-30FBAF4ACDD1}" dt="2025-02-07T00:22:38.596" v="12856"/>
          <ac:picMkLst>
            <pc:docMk/>
            <pc:sldMk cId="0" sldId="264"/>
            <ac:picMk id="50" creationId="{E4E7D9F3-7ECB-D95F-C1B6-731612FA699E}"/>
          </ac:picMkLst>
        </pc:picChg>
        <pc:picChg chg="add del mod">
          <ac:chgData name="Kevin Lee (Developer Programs)" userId="f47351a6-0e28-4941-b6cd-419bf959951c" providerId="ADAL" clId="{930B2C2E-87E2-42CD-B99B-30FBAF4ACDD1}" dt="2025-02-07T00:22:50.192" v="12858"/>
          <ac:picMkLst>
            <pc:docMk/>
            <pc:sldMk cId="0" sldId="264"/>
            <ac:picMk id="51" creationId="{D7D80F9B-46FF-56DA-D557-F32D1EE4CC1B}"/>
          </ac:picMkLst>
        </pc:picChg>
        <pc:picChg chg="add del mod ord">
          <ac:chgData name="Kevin Lee (Developer Programs)" userId="f47351a6-0e28-4941-b6cd-419bf959951c" providerId="ADAL" clId="{930B2C2E-87E2-42CD-B99B-30FBAF4ACDD1}" dt="2025-02-07T00:23:31.610" v="12859"/>
          <ac:picMkLst>
            <pc:docMk/>
            <pc:sldMk cId="0" sldId="264"/>
            <ac:picMk id="54" creationId="{C19A0769-62F8-5A0B-CAF7-D79AE41F8227}"/>
          </ac:picMkLst>
        </pc:picChg>
        <pc:picChg chg="add mod">
          <ac:chgData name="Kevin Lee (Developer Programs)" userId="f47351a6-0e28-4941-b6cd-419bf959951c" providerId="ADAL" clId="{930B2C2E-87E2-42CD-B99B-30FBAF4ACDD1}" dt="2025-02-07T00:23:31.610" v="12859"/>
          <ac:picMkLst>
            <pc:docMk/>
            <pc:sldMk cId="0" sldId="264"/>
            <ac:picMk id="55" creationId="{E37C3A60-A5A8-9B2A-A56C-48EA945CDC2C}"/>
          </ac:picMkLst>
        </pc:picChg>
        <pc:cxnChg chg="add mod">
          <ac:chgData name="Kevin Lee (Developer Programs)" userId="f47351a6-0e28-4941-b6cd-419bf959951c" providerId="ADAL" clId="{930B2C2E-87E2-42CD-B99B-30FBAF4ACDD1}" dt="2025-01-30T17:20:46.764" v="63"/>
          <ac:cxnSpMkLst>
            <pc:docMk/>
            <pc:sldMk cId="0" sldId="264"/>
            <ac:cxnSpMk id="8" creationId="{CB77E5B2-825E-83A6-AE9D-30C655C3AA41}"/>
          </ac:cxnSpMkLst>
        </pc:cxnChg>
        <pc:cxnChg chg="add mod">
          <ac:chgData name="Kevin Lee (Developer Programs)" userId="f47351a6-0e28-4941-b6cd-419bf959951c" providerId="ADAL" clId="{930B2C2E-87E2-42CD-B99B-30FBAF4ACDD1}" dt="2025-01-30T17:20:46.764" v="63"/>
          <ac:cxnSpMkLst>
            <pc:docMk/>
            <pc:sldMk cId="0" sldId="264"/>
            <ac:cxnSpMk id="9" creationId="{90656024-AE97-77BE-9906-A02D660837E3}"/>
          </ac:cxnSpMkLst>
        </pc:cxnChg>
        <pc:cxnChg chg="add mod">
          <ac:chgData name="Kevin Lee (Developer Programs)" userId="f47351a6-0e28-4941-b6cd-419bf959951c" providerId="ADAL" clId="{930B2C2E-87E2-42CD-B99B-30FBAF4ACDD1}" dt="2025-01-30T17:20:46.764" v="63"/>
          <ac:cxnSpMkLst>
            <pc:docMk/>
            <pc:sldMk cId="0" sldId="264"/>
            <ac:cxnSpMk id="13" creationId="{FCE88F42-0CE7-A41C-C256-92E8E746CC36}"/>
          </ac:cxnSpMkLst>
        </pc:cxnChg>
        <pc:cxnChg chg="add mod">
          <ac:chgData name="Kevin Lee (Developer Programs)" userId="f47351a6-0e28-4941-b6cd-419bf959951c" providerId="ADAL" clId="{930B2C2E-87E2-42CD-B99B-30FBAF4ACDD1}" dt="2025-01-30T17:20:46.764" v="63"/>
          <ac:cxnSpMkLst>
            <pc:docMk/>
            <pc:sldMk cId="0" sldId="264"/>
            <ac:cxnSpMk id="14" creationId="{3E9DAFDD-1F4C-BD9A-7D71-7EF765E1CCE5}"/>
          </ac:cxnSpMkLst>
        </pc:cxnChg>
        <pc:cxnChg chg="add mod">
          <ac:chgData name="Kevin Lee (Developer Programs)" userId="f47351a6-0e28-4941-b6cd-419bf959951c" providerId="ADAL" clId="{930B2C2E-87E2-42CD-B99B-30FBAF4ACDD1}" dt="2025-01-30T17:20:46.764" v="63"/>
          <ac:cxnSpMkLst>
            <pc:docMk/>
            <pc:sldMk cId="0" sldId="264"/>
            <ac:cxnSpMk id="18" creationId="{1BAFE791-E243-F336-332F-FFBD3165E195}"/>
          </ac:cxnSpMkLst>
        </pc:cxnChg>
        <pc:cxnChg chg="add mod">
          <ac:chgData name="Kevin Lee (Developer Programs)" userId="f47351a6-0e28-4941-b6cd-419bf959951c" providerId="ADAL" clId="{930B2C2E-87E2-42CD-B99B-30FBAF4ACDD1}" dt="2025-01-30T17:20:46.764" v="63"/>
          <ac:cxnSpMkLst>
            <pc:docMk/>
            <pc:sldMk cId="0" sldId="264"/>
            <ac:cxnSpMk id="21" creationId="{A73E37F3-B2F1-78BC-98BC-E55972CD5029}"/>
          </ac:cxnSpMkLst>
        </pc:cxnChg>
        <pc:cxnChg chg="add mod">
          <ac:chgData name="Kevin Lee (Developer Programs)" userId="f47351a6-0e28-4941-b6cd-419bf959951c" providerId="ADAL" clId="{930B2C2E-87E2-42CD-B99B-30FBAF4ACDD1}" dt="2025-01-30T17:20:46.764" v="63"/>
          <ac:cxnSpMkLst>
            <pc:docMk/>
            <pc:sldMk cId="0" sldId="264"/>
            <ac:cxnSpMk id="22" creationId="{A8541232-46DE-D763-C1C2-CE0FB8B93284}"/>
          </ac:cxnSpMkLst>
        </pc:cxnChg>
        <pc:cxnChg chg="add mod">
          <ac:chgData name="Kevin Lee (Developer Programs)" userId="f47351a6-0e28-4941-b6cd-419bf959951c" providerId="ADAL" clId="{930B2C2E-87E2-42CD-B99B-30FBAF4ACDD1}" dt="2025-01-30T17:20:46.764" v="63"/>
          <ac:cxnSpMkLst>
            <pc:docMk/>
            <pc:sldMk cId="0" sldId="264"/>
            <ac:cxnSpMk id="23" creationId="{1B597C83-55FF-4B69-1AAD-6466E9B9685A}"/>
          </ac:cxnSpMkLst>
        </pc:cxnChg>
      </pc:sldChg>
      <pc:sldChg chg="addSp delSp modSp mod modTransition modAnim modNotesTx">
        <pc:chgData name="Kevin Lee (Developer Programs)" userId="f47351a6-0e28-4941-b6cd-419bf959951c" providerId="ADAL" clId="{930B2C2E-87E2-42CD-B99B-30FBAF4ACDD1}" dt="2025-02-06T21:14:25.442" v="12622" actId="478"/>
        <pc:sldMkLst>
          <pc:docMk/>
          <pc:sldMk cId="0" sldId="266"/>
        </pc:sldMkLst>
        <pc:spChg chg="add mod">
          <ac:chgData name="Kevin Lee (Developer Programs)" userId="f47351a6-0e28-4941-b6cd-419bf959951c" providerId="ADAL" clId="{930B2C2E-87E2-42CD-B99B-30FBAF4ACDD1}" dt="2025-01-30T17:19:08.002" v="53"/>
          <ac:spMkLst>
            <pc:docMk/>
            <pc:sldMk cId="0" sldId="266"/>
            <ac:spMk id="5" creationId="{6295593F-2583-BF23-20C9-B90D7979808D}"/>
          </ac:spMkLst>
        </pc:spChg>
        <pc:spChg chg="add mod">
          <ac:chgData name="Kevin Lee (Developer Programs)" userId="f47351a6-0e28-4941-b6cd-419bf959951c" providerId="ADAL" clId="{930B2C2E-87E2-42CD-B99B-30FBAF4ACDD1}" dt="2025-01-30T17:19:08.002" v="53"/>
          <ac:spMkLst>
            <pc:docMk/>
            <pc:sldMk cId="0" sldId="266"/>
            <ac:spMk id="6" creationId="{3A494CE7-E3CB-D484-9FED-4A4358C0044B}"/>
          </ac:spMkLst>
        </pc:spChg>
        <pc:spChg chg="add mod">
          <ac:chgData name="Kevin Lee (Developer Programs)" userId="f47351a6-0e28-4941-b6cd-419bf959951c" providerId="ADAL" clId="{930B2C2E-87E2-42CD-B99B-30FBAF4ACDD1}" dt="2025-01-30T17:19:08.002" v="53"/>
          <ac:spMkLst>
            <pc:docMk/>
            <pc:sldMk cId="0" sldId="266"/>
            <ac:spMk id="7" creationId="{694C32B3-6AFF-1B6A-8D7F-2B2125ABC2F4}"/>
          </ac:spMkLst>
        </pc:spChg>
        <pc:spChg chg="add mod">
          <ac:chgData name="Kevin Lee (Developer Programs)" userId="f47351a6-0e28-4941-b6cd-419bf959951c" providerId="ADAL" clId="{930B2C2E-87E2-42CD-B99B-30FBAF4ACDD1}" dt="2025-01-30T17:19:08.002" v="53"/>
          <ac:spMkLst>
            <pc:docMk/>
            <pc:sldMk cId="0" sldId="266"/>
            <ac:spMk id="10" creationId="{4AD80923-AFC7-3842-FF41-BA6ACCB4EF60}"/>
          </ac:spMkLst>
        </pc:spChg>
        <pc:spChg chg="add mod">
          <ac:chgData name="Kevin Lee (Developer Programs)" userId="f47351a6-0e28-4941-b6cd-419bf959951c" providerId="ADAL" clId="{930B2C2E-87E2-42CD-B99B-30FBAF4ACDD1}" dt="2025-01-30T17:19:08.002" v="53"/>
          <ac:spMkLst>
            <pc:docMk/>
            <pc:sldMk cId="0" sldId="266"/>
            <ac:spMk id="11" creationId="{38F0A9A8-D5C6-3027-7DFC-EDCAB1686F7C}"/>
          </ac:spMkLst>
        </pc:spChg>
        <pc:spChg chg="add mod">
          <ac:chgData name="Kevin Lee (Developer Programs)" userId="f47351a6-0e28-4941-b6cd-419bf959951c" providerId="ADAL" clId="{930B2C2E-87E2-42CD-B99B-30FBAF4ACDD1}" dt="2025-01-30T17:19:08.002" v="53"/>
          <ac:spMkLst>
            <pc:docMk/>
            <pc:sldMk cId="0" sldId="266"/>
            <ac:spMk id="12" creationId="{521430F3-AC39-7770-90D1-65287CB29FCB}"/>
          </ac:spMkLst>
        </pc:spChg>
        <pc:spChg chg="add mod">
          <ac:chgData name="Kevin Lee (Developer Programs)" userId="f47351a6-0e28-4941-b6cd-419bf959951c" providerId="ADAL" clId="{930B2C2E-87E2-42CD-B99B-30FBAF4ACDD1}" dt="2025-01-30T17:19:08.002" v="53"/>
          <ac:spMkLst>
            <pc:docMk/>
            <pc:sldMk cId="0" sldId="266"/>
            <ac:spMk id="15" creationId="{8BED64D1-5A58-8231-6F6E-D267C07352C0}"/>
          </ac:spMkLst>
        </pc:spChg>
        <pc:graphicFrameChg chg="add mod modGraphic">
          <ac:chgData name="Kevin Lee (Developer Programs)" userId="f47351a6-0e28-4941-b6cd-419bf959951c" providerId="ADAL" clId="{930B2C2E-87E2-42CD-B99B-30FBAF4ACDD1}" dt="2025-01-30T17:19:22.737" v="56" actId="207"/>
          <ac:graphicFrameMkLst>
            <pc:docMk/>
            <pc:sldMk cId="0" sldId="266"/>
            <ac:graphicFrameMk id="4" creationId="{320C01B4-754C-7475-2368-57EF678BFAB5}"/>
          </ac:graphicFrameMkLst>
        </pc:graphicFrameChg>
        <pc:cxnChg chg="add mod">
          <ac:chgData name="Kevin Lee (Developer Programs)" userId="f47351a6-0e28-4941-b6cd-419bf959951c" providerId="ADAL" clId="{930B2C2E-87E2-42CD-B99B-30FBAF4ACDD1}" dt="2025-01-30T17:19:08.002" v="53"/>
          <ac:cxnSpMkLst>
            <pc:docMk/>
            <pc:sldMk cId="0" sldId="266"/>
            <ac:cxnSpMk id="8" creationId="{5E3E55A7-54FE-17BC-7F00-70BDF8F8A8F2}"/>
          </ac:cxnSpMkLst>
        </pc:cxnChg>
        <pc:cxnChg chg="add mod">
          <ac:chgData name="Kevin Lee (Developer Programs)" userId="f47351a6-0e28-4941-b6cd-419bf959951c" providerId="ADAL" clId="{930B2C2E-87E2-42CD-B99B-30FBAF4ACDD1}" dt="2025-01-30T17:19:08.002" v="53"/>
          <ac:cxnSpMkLst>
            <pc:docMk/>
            <pc:sldMk cId="0" sldId="266"/>
            <ac:cxnSpMk id="9" creationId="{B79FF0A7-847D-702E-1F26-BF836C32AA7E}"/>
          </ac:cxnSpMkLst>
        </pc:cxnChg>
        <pc:cxnChg chg="add mod">
          <ac:chgData name="Kevin Lee (Developer Programs)" userId="f47351a6-0e28-4941-b6cd-419bf959951c" providerId="ADAL" clId="{930B2C2E-87E2-42CD-B99B-30FBAF4ACDD1}" dt="2025-01-30T17:19:08.002" v="53"/>
          <ac:cxnSpMkLst>
            <pc:docMk/>
            <pc:sldMk cId="0" sldId="266"/>
            <ac:cxnSpMk id="13" creationId="{724EB50F-58CD-FFE6-5394-945D438A0CF8}"/>
          </ac:cxnSpMkLst>
        </pc:cxnChg>
        <pc:cxnChg chg="add mod">
          <ac:chgData name="Kevin Lee (Developer Programs)" userId="f47351a6-0e28-4941-b6cd-419bf959951c" providerId="ADAL" clId="{930B2C2E-87E2-42CD-B99B-30FBAF4ACDD1}" dt="2025-01-30T17:19:08.002" v="53"/>
          <ac:cxnSpMkLst>
            <pc:docMk/>
            <pc:sldMk cId="0" sldId="266"/>
            <ac:cxnSpMk id="14" creationId="{8EDE96F1-DE0C-E0D0-F6A5-55EA99A8ADC7}"/>
          </ac:cxnSpMkLst>
        </pc:cxnChg>
        <pc:cxnChg chg="add mod">
          <ac:chgData name="Kevin Lee (Developer Programs)" userId="f47351a6-0e28-4941-b6cd-419bf959951c" providerId="ADAL" clId="{930B2C2E-87E2-42CD-B99B-30FBAF4ACDD1}" dt="2025-01-30T17:19:08.002" v="53"/>
          <ac:cxnSpMkLst>
            <pc:docMk/>
            <pc:sldMk cId="0" sldId="266"/>
            <ac:cxnSpMk id="16" creationId="{0E91CA98-F1B9-A549-812D-C8C4A7E054BB}"/>
          </ac:cxnSpMkLst>
        </pc:cxnChg>
      </pc:sldChg>
      <pc:sldChg chg="addSp delSp modSp mod modTransition modAnim modNotesTx">
        <pc:chgData name="Kevin Lee (Developer Programs)" userId="f47351a6-0e28-4941-b6cd-419bf959951c" providerId="ADAL" clId="{930B2C2E-87E2-42CD-B99B-30FBAF4ACDD1}" dt="2025-02-07T17:37:12.358" v="13428" actId="478"/>
        <pc:sldMkLst>
          <pc:docMk/>
          <pc:sldMk cId="0" sldId="267"/>
        </pc:sldMkLst>
        <pc:spChg chg="del mod">
          <ac:chgData name="Kevin Lee (Developer Programs)" userId="f47351a6-0e28-4941-b6cd-419bf959951c" providerId="ADAL" clId="{930B2C2E-87E2-42CD-B99B-30FBAF4ACDD1}" dt="2025-02-07T17:37:12.358" v="13428" actId="478"/>
          <ac:spMkLst>
            <pc:docMk/>
            <pc:sldMk cId="0" sldId="267"/>
            <ac:spMk id="2" creationId="{19DA7D86-8344-8A7C-8CD2-4C76F7A7E8AB}"/>
          </ac:spMkLst>
        </pc:spChg>
        <pc:spChg chg="add mod">
          <ac:chgData name="Kevin Lee (Developer Programs)" userId="f47351a6-0e28-4941-b6cd-419bf959951c" providerId="ADAL" clId="{930B2C2E-87E2-42CD-B99B-30FBAF4ACDD1}" dt="2025-01-30T17:19:51.967" v="59"/>
          <ac:spMkLst>
            <pc:docMk/>
            <pc:sldMk cId="0" sldId="267"/>
            <ac:spMk id="5" creationId="{8CFB15D2-08CC-5AD0-E97B-BF60B6C4FA41}"/>
          </ac:spMkLst>
        </pc:spChg>
        <pc:spChg chg="add mod">
          <ac:chgData name="Kevin Lee (Developer Programs)" userId="f47351a6-0e28-4941-b6cd-419bf959951c" providerId="ADAL" clId="{930B2C2E-87E2-42CD-B99B-30FBAF4ACDD1}" dt="2025-01-30T17:19:51.967" v="59"/>
          <ac:spMkLst>
            <pc:docMk/>
            <pc:sldMk cId="0" sldId="267"/>
            <ac:spMk id="6" creationId="{DC2816A3-95D9-2346-8511-F82C227F6BC2}"/>
          </ac:spMkLst>
        </pc:spChg>
        <pc:spChg chg="add mod">
          <ac:chgData name="Kevin Lee (Developer Programs)" userId="f47351a6-0e28-4941-b6cd-419bf959951c" providerId="ADAL" clId="{930B2C2E-87E2-42CD-B99B-30FBAF4ACDD1}" dt="2025-01-30T17:19:51.967" v="59"/>
          <ac:spMkLst>
            <pc:docMk/>
            <pc:sldMk cId="0" sldId="267"/>
            <ac:spMk id="7" creationId="{4AF648DA-2B2E-04C7-D30D-7820868AFDDF}"/>
          </ac:spMkLst>
        </pc:spChg>
        <pc:spChg chg="add mod">
          <ac:chgData name="Kevin Lee (Developer Programs)" userId="f47351a6-0e28-4941-b6cd-419bf959951c" providerId="ADAL" clId="{930B2C2E-87E2-42CD-B99B-30FBAF4ACDD1}" dt="2025-01-30T17:19:51.967" v="59"/>
          <ac:spMkLst>
            <pc:docMk/>
            <pc:sldMk cId="0" sldId="267"/>
            <ac:spMk id="11" creationId="{B748EDC4-AAFC-6A54-387F-74C10AB46EDE}"/>
          </ac:spMkLst>
        </pc:spChg>
        <pc:spChg chg="add mod">
          <ac:chgData name="Kevin Lee (Developer Programs)" userId="f47351a6-0e28-4941-b6cd-419bf959951c" providerId="ADAL" clId="{930B2C2E-87E2-42CD-B99B-30FBAF4ACDD1}" dt="2025-01-30T17:19:51.967" v="59"/>
          <ac:spMkLst>
            <pc:docMk/>
            <pc:sldMk cId="0" sldId="267"/>
            <ac:spMk id="12" creationId="{708C96C5-01B1-37BF-E9E0-F4CA20962B3C}"/>
          </ac:spMkLst>
        </pc:spChg>
        <pc:spChg chg="add mod">
          <ac:chgData name="Kevin Lee (Developer Programs)" userId="f47351a6-0e28-4941-b6cd-419bf959951c" providerId="ADAL" clId="{930B2C2E-87E2-42CD-B99B-30FBAF4ACDD1}" dt="2025-01-30T17:19:51.967" v="59"/>
          <ac:spMkLst>
            <pc:docMk/>
            <pc:sldMk cId="0" sldId="267"/>
            <ac:spMk id="13" creationId="{B2E4B2A5-2142-4424-285A-A931BDD634E8}"/>
          </ac:spMkLst>
        </pc:spChg>
        <pc:spChg chg="add mod">
          <ac:chgData name="Kevin Lee (Developer Programs)" userId="f47351a6-0e28-4941-b6cd-419bf959951c" providerId="ADAL" clId="{930B2C2E-87E2-42CD-B99B-30FBAF4ACDD1}" dt="2025-01-30T17:19:51.967" v="59"/>
          <ac:spMkLst>
            <pc:docMk/>
            <pc:sldMk cId="0" sldId="267"/>
            <ac:spMk id="16" creationId="{83295B23-0816-18F2-F459-63D77E9FB151}"/>
          </ac:spMkLst>
        </pc:spChg>
        <pc:spChg chg="add mod">
          <ac:chgData name="Kevin Lee (Developer Programs)" userId="f47351a6-0e28-4941-b6cd-419bf959951c" providerId="ADAL" clId="{930B2C2E-87E2-42CD-B99B-30FBAF4ACDD1}" dt="2025-01-30T17:19:51.967" v="59"/>
          <ac:spMkLst>
            <pc:docMk/>
            <pc:sldMk cId="0" sldId="267"/>
            <ac:spMk id="18" creationId="{D4D9AC1D-1B6A-1067-48A0-5692E0BC70F9}"/>
          </ac:spMkLst>
        </pc:spChg>
        <pc:graphicFrameChg chg="add mod modGraphic">
          <ac:chgData name="Kevin Lee (Developer Programs)" userId="f47351a6-0e28-4941-b6cd-419bf959951c" providerId="ADAL" clId="{930B2C2E-87E2-42CD-B99B-30FBAF4ACDD1}" dt="2025-01-30T17:20:00.013" v="60" actId="207"/>
          <ac:graphicFrameMkLst>
            <pc:docMk/>
            <pc:sldMk cId="0" sldId="267"/>
            <ac:graphicFrameMk id="4" creationId="{03CA02D8-BE7F-BB5C-7B36-C4290A57D96B}"/>
          </ac:graphicFrameMkLst>
        </pc:graphicFrameChg>
        <pc:cxnChg chg="add mod">
          <ac:chgData name="Kevin Lee (Developer Programs)" userId="f47351a6-0e28-4941-b6cd-419bf959951c" providerId="ADAL" clId="{930B2C2E-87E2-42CD-B99B-30FBAF4ACDD1}" dt="2025-01-30T17:19:51.967" v="59"/>
          <ac:cxnSpMkLst>
            <pc:docMk/>
            <pc:sldMk cId="0" sldId="267"/>
            <ac:cxnSpMk id="8" creationId="{05EBEEB0-EE3C-2252-D3A1-E944F9BF1065}"/>
          </ac:cxnSpMkLst>
        </pc:cxnChg>
        <pc:cxnChg chg="add mod">
          <ac:chgData name="Kevin Lee (Developer Programs)" userId="f47351a6-0e28-4941-b6cd-419bf959951c" providerId="ADAL" clId="{930B2C2E-87E2-42CD-B99B-30FBAF4ACDD1}" dt="2025-01-30T17:19:51.967" v="59"/>
          <ac:cxnSpMkLst>
            <pc:docMk/>
            <pc:sldMk cId="0" sldId="267"/>
            <ac:cxnSpMk id="10" creationId="{A0AE5D45-5B88-56B9-B279-AEDCEE61DEF6}"/>
          </ac:cxnSpMkLst>
        </pc:cxnChg>
        <pc:cxnChg chg="add mod">
          <ac:chgData name="Kevin Lee (Developer Programs)" userId="f47351a6-0e28-4941-b6cd-419bf959951c" providerId="ADAL" clId="{930B2C2E-87E2-42CD-B99B-30FBAF4ACDD1}" dt="2025-01-30T17:19:51.967" v="59"/>
          <ac:cxnSpMkLst>
            <pc:docMk/>
            <pc:sldMk cId="0" sldId="267"/>
            <ac:cxnSpMk id="14" creationId="{0B3BA409-6379-FD6A-56B9-1C91567BC6DD}"/>
          </ac:cxnSpMkLst>
        </pc:cxnChg>
        <pc:cxnChg chg="add mod">
          <ac:chgData name="Kevin Lee (Developer Programs)" userId="f47351a6-0e28-4941-b6cd-419bf959951c" providerId="ADAL" clId="{930B2C2E-87E2-42CD-B99B-30FBAF4ACDD1}" dt="2025-01-30T17:19:51.967" v="59"/>
          <ac:cxnSpMkLst>
            <pc:docMk/>
            <pc:sldMk cId="0" sldId="267"/>
            <ac:cxnSpMk id="15" creationId="{58F88924-83EE-E01B-EE8F-D828914EBD26}"/>
          </ac:cxnSpMkLst>
        </pc:cxnChg>
        <pc:cxnChg chg="add mod">
          <ac:chgData name="Kevin Lee (Developer Programs)" userId="f47351a6-0e28-4941-b6cd-419bf959951c" providerId="ADAL" clId="{930B2C2E-87E2-42CD-B99B-30FBAF4ACDD1}" dt="2025-01-30T17:19:51.967" v="59"/>
          <ac:cxnSpMkLst>
            <pc:docMk/>
            <pc:sldMk cId="0" sldId="267"/>
            <ac:cxnSpMk id="17" creationId="{8B20DF8A-9D44-F35C-09E4-E8AD8F925794}"/>
          </ac:cxnSpMkLst>
        </pc:cxnChg>
      </pc:sldChg>
      <pc:sldChg chg="addSp delSp modSp mod modTransition modAnim modNotesTx">
        <pc:chgData name="Kevin Lee (Developer Programs)" userId="f47351a6-0e28-4941-b6cd-419bf959951c" providerId="ADAL" clId="{930B2C2E-87E2-42CD-B99B-30FBAF4ACDD1}" dt="2025-02-07T00:55:29.861" v="12930" actId="478"/>
        <pc:sldMkLst>
          <pc:docMk/>
          <pc:sldMk cId="0" sldId="268"/>
        </pc:sldMkLst>
        <pc:spChg chg="del mod">
          <ac:chgData name="Kevin Lee (Developer Programs)" userId="f47351a6-0e28-4941-b6cd-419bf959951c" providerId="ADAL" clId="{930B2C2E-87E2-42CD-B99B-30FBAF4ACDD1}" dt="2025-02-07T00:55:29.861" v="12930" actId="478"/>
          <ac:spMkLst>
            <pc:docMk/>
            <pc:sldMk cId="0" sldId="268"/>
            <ac:spMk id="2" creationId="{56317A47-2C81-A52B-AE00-0B578A70BB07}"/>
          </ac:spMkLst>
        </pc:spChg>
        <pc:spChg chg="add mod">
          <ac:chgData name="Kevin Lee (Developer Programs)" userId="f47351a6-0e28-4941-b6cd-419bf959951c" providerId="ADAL" clId="{930B2C2E-87E2-42CD-B99B-30FBAF4ACDD1}" dt="2025-01-30T17:26:47.394" v="70"/>
          <ac:spMkLst>
            <pc:docMk/>
            <pc:sldMk cId="0" sldId="268"/>
            <ac:spMk id="5" creationId="{712E6BB1-2A02-DC44-FB6E-75D43BA029B7}"/>
          </ac:spMkLst>
        </pc:spChg>
        <pc:spChg chg="add mod">
          <ac:chgData name="Kevin Lee (Developer Programs)" userId="f47351a6-0e28-4941-b6cd-419bf959951c" providerId="ADAL" clId="{930B2C2E-87E2-42CD-B99B-30FBAF4ACDD1}" dt="2025-01-30T17:26:47.394" v="70"/>
          <ac:spMkLst>
            <pc:docMk/>
            <pc:sldMk cId="0" sldId="268"/>
            <ac:spMk id="6" creationId="{8188F1C4-8386-0E0E-CAFD-0D3F2D75F1BB}"/>
          </ac:spMkLst>
        </pc:spChg>
        <pc:spChg chg="add mod">
          <ac:chgData name="Kevin Lee (Developer Programs)" userId="f47351a6-0e28-4941-b6cd-419bf959951c" providerId="ADAL" clId="{930B2C2E-87E2-42CD-B99B-30FBAF4ACDD1}" dt="2025-01-30T17:26:47.394" v="70"/>
          <ac:spMkLst>
            <pc:docMk/>
            <pc:sldMk cId="0" sldId="268"/>
            <ac:spMk id="7" creationId="{57B14A73-76D4-3EB9-9C93-91BA7780DC6C}"/>
          </ac:spMkLst>
        </pc:spChg>
        <pc:spChg chg="add mod">
          <ac:chgData name="Kevin Lee (Developer Programs)" userId="f47351a6-0e28-4941-b6cd-419bf959951c" providerId="ADAL" clId="{930B2C2E-87E2-42CD-B99B-30FBAF4ACDD1}" dt="2025-01-30T17:26:47.394" v="70"/>
          <ac:spMkLst>
            <pc:docMk/>
            <pc:sldMk cId="0" sldId="268"/>
            <ac:spMk id="8" creationId="{DEB00629-BE31-6AF7-6F4B-24F872AC4AC8}"/>
          </ac:spMkLst>
        </pc:spChg>
        <pc:spChg chg="add mod">
          <ac:chgData name="Kevin Lee (Developer Programs)" userId="f47351a6-0e28-4941-b6cd-419bf959951c" providerId="ADAL" clId="{930B2C2E-87E2-42CD-B99B-30FBAF4ACDD1}" dt="2025-01-30T17:26:47.394" v="70"/>
          <ac:spMkLst>
            <pc:docMk/>
            <pc:sldMk cId="0" sldId="268"/>
            <ac:spMk id="12" creationId="{A90A6406-850E-24BF-7BC3-7BA1F47C1087}"/>
          </ac:spMkLst>
        </pc:spChg>
        <pc:spChg chg="add mod">
          <ac:chgData name="Kevin Lee (Developer Programs)" userId="f47351a6-0e28-4941-b6cd-419bf959951c" providerId="ADAL" clId="{930B2C2E-87E2-42CD-B99B-30FBAF4ACDD1}" dt="2025-01-30T17:26:47.394" v="70"/>
          <ac:spMkLst>
            <pc:docMk/>
            <pc:sldMk cId="0" sldId="268"/>
            <ac:spMk id="13" creationId="{8155FCE7-84C5-388D-9B88-904017A77D18}"/>
          </ac:spMkLst>
        </pc:spChg>
        <pc:spChg chg="add mod">
          <ac:chgData name="Kevin Lee (Developer Programs)" userId="f47351a6-0e28-4941-b6cd-419bf959951c" providerId="ADAL" clId="{930B2C2E-87E2-42CD-B99B-30FBAF4ACDD1}" dt="2025-01-30T17:26:47.394" v="70"/>
          <ac:spMkLst>
            <pc:docMk/>
            <pc:sldMk cId="0" sldId="268"/>
            <ac:spMk id="14" creationId="{8402EF2C-7935-BEA0-B90D-99E91A5D2B5A}"/>
          </ac:spMkLst>
        </pc:spChg>
        <pc:spChg chg="add mod">
          <ac:chgData name="Kevin Lee (Developer Programs)" userId="f47351a6-0e28-4941-b6cd-419bf959951c" providerId="ADAL" clId="{930B2C2E-87E2-42CD-B99B-30FBAF4ACDD1}" dt="2025-01-30T17:26:47.394" v="70"/>
          <ac:spMkLst>
            <pc:docMk/>
            <pc:sldMk cId="0" sldId="268"/>
            <ac:spMk id="16" creationId="{BFB98613-22C5-9AB6-52ED-FC3797EC8B82}"/>
          </ac:spMkLst>
        </pc:spChg>
        <pc:spChg chg="add mod">
          <ac:chgData name="Kevin Lee (Developer Programs)" userId="f47351a6-0e28-4941-b6cd-419bf959951c" providerId="ADAL" clId="{930B2C2E-87E2-42CD-B99B-30FBAF4ACDD1}" dt="2025-01-30T17:26:47.394" v="70"/>
          <ac:spMkLst>
            <pc:docMk/>
            <pc:sldMk cId="0" sldId="268"/>
            <ac:spMk id="20" creationId="{7DF5D0F8-8B3B-CC44-59AF-AB7C5D7A49B2}"/>
          </ac:spMkLst>
        </pc:spChg>
        <pc:spChg chg="add mod">
          <ac:chgData name="Kevin Lee (Developer Programs)" userId="f47351a6-0e28-4941-b6cd-419bf959951c" providerId="ADAL" clId="{930B2C2E-87E2-42CD-B99B-30FBAF4ACDD1}" dt="2025-01-30T17:26:47.394" v="70"/>
          <ac:spMkLst>
            <pc:docMk/>
            <pc:sldMk cId="0" sldId="268"/>
            <ac:spMk id="21" creationId="{642F243C-A3A3-CE25-34A3-A46DD9F6B32A}"/>
          </ac:spMkLst>
        </pc:spChg>
        <pc:spChg chg="add mod">
          <ac:chgData name="Kevin Lee (Developer Programs)" userId="f47351a6-0e28-4941-b6cd-419bf959951c" providerId="ADAL" clId="{930B2C2E-87E2-42CD-B99B-30FBAF4ACDD1}" dt="2025-01-30T17:26:47.394" v="70"/>
          <ac:spMkLst>
            <pc:docMk/>
            <pc:sldMk cId="0" sldId="268"/>
            <ac:spMk id="22" creationId="{2ED8F522-6A39-2033-9EC0-2E330CB6EB33}"/>
          </ac:spMkLst>
        </pc:spChg>
        <pc:graphicFrameChg chg="add mod modGraphic">
          <ac:chgData name="Kevin Lee (Developer Programs)" userId="f47351a6-0e28-4941-b6cd-419bf959951c" providerId="ADAL" clId="{930B2C2E-87E2-42CD-B99B-30FBAF4ACDD1}" dt="2025-01-30T17:27:16.793" v="73" actId="404"/>
          <ac:graphicFrameMkLst>
            <pc:docMk/>
            <pc:sldMk cId="0" sldId="268"/>
            <ac:graphicFrameMk id="4" creationId="{89B5B47C-C480-F28B-A28D-318B1FB2FCBA}"/>
          </ac:graphicFrameMkLst>
        </pc:graphicFrameChg>
        <pc:picChg chg="del">
          <ac:chgData name="Kevin Lee (Developer Programs)" userId="f47351a6-0e28-4941-b6cd-419bf959951c" providerId="ADAL" clId="{930B2C2E-87E2-42CD-B99B-30FBAF4ACDD1}" dt="2025-02-07T00:40:41.851" v="12877"/>
          <ac:picMkLst>
            <pc:docMk/>
            <pc:sldMk cId="0" sldId="268"/>
            <ac:picMk id="10" creationId="{38EFD19B-011E-D86D-6DD0-5DD3CB51658E}"/>
          </ac:picMkLst>
        </pc:picChg>
        <pc:picChg chg="add mod">
          <ac:chgData name="Kevin Lee (Developer Programs)" userId="f47351a6-0e28-4941-b6cd-419bf959951c" providerId="ADAL" clId="{930B2C2E-87E2-42CD-B99B-30FBAF4ACDD1}" dt="2025-01-30T17:26:47.394" v="70"/>
          <ac:picMkLst>
            <pc:docMk/>
            <pc:sldMk cId="0" sldId="268"/>
            <ac:picMk id="23" creationId="{125A8B07-8CD0-E466-5B1D-5EE4218D2497}"/>
          </ac:picMkLst>
        </pc:picChg>
        <pc:picChg chg="add del mod ord">
          <ac:chgData name="Kevin Lee (Developer Programs)" userId="f47351a6-0e28-4941-b6cd-419bf959951c" providerId="ADAL" clId="{930B2C2E-87E2-42CD-B99B-30FBAF4ACDD1}" dt="2025-02-07T00:41:17.417" v="12878"/>
          <ac:picMkLst>
            <pc:docMk/>
            <pc:sldMk cId="0" sldId="268"/>
            <ac:picMk id="26" creationId="{CDD74E40-6199-CFB6-3CFF-DAAFD19BD6E1}"/>
          </ac:picMkLst>
        </pc:picChg>
        <pc:picChg chg="add del mod">
          <ac:chgData name="Kevin Lee (Developer Programs)" userId="f47351a6-0e28-4941-b6cd-419bf959951c" providerId="ADAL" clId="{930B2C2E-87E2-42CD-B99B-30FBAF4ACDD1}" dt="2025-02-07T00:41:19.161" v="12880"/>
          <ac:picMkLst>
            <pc:docMk/>
            <pc:sldMk cId="0" sldId="268"/>
            <ac:picMk id="27" creationId="{CEB50ECC-C7E6-E49C-655B-E8F19863FDEE}"/>
          </ac:picMkLst>
        </pc:picChg>
        <pc:picChg chg="add del mod ord">
          <ac:chgData name="Kevin Lee (Developer Programs)" userId="f47351a6-0e28-4941-b6cd-419bf959951c" providerId="ADAL" clId="{930B2C2E-87E2-42CD-B99B-30FBAF4ACDD1}" dt="2025-02-07T00:41:31.822" v="12881"/>
          <ac:picMkLst>
            <pc:docMk/>
            <pc:sldMk cId="0" sldId="268"/>
            <ac:picMk id="30" creationId="{089C4640-BA12-D20C-6588-2B71EA7D1354}"/>
          </ac:picMkLst>
        </pc:picChg>
        <pc:picChg chg="add del mod">
          <ac:chgData name="Kevin Lee (Developer Programs)" userId="f47351a6-0e28-4941-b6cd-419bf959951c" providerId="ADAL" clId="{930B2C2E-87E2-42CD-B99B-30FBAF4ACDD1}" dt="2025-02-07T00:42:15.444" v="12904"/>
          <ac:picMkLst>
            <pc:docMk/>
            <pc:sldMk cId="0" sldId="268"/>
            <ac:picMk id="31" creationId="{7C0AD18D-4838-0498-860A-C5463E810D59}"/>
          </ac:picMkLst>
        </pc:picChg>
        <pc:picChg chg="add del mod ord">
          <ac:chgData name="Kevin Lee (Developer Programs)" userId="f47351a6-0e28-4941-b6cd-419bf959951c" providerId="ADAL" clId="{930B2C2E-87E2-42CD-B99B-30FBAF4ACDD1}" dt="2025-02-07T00:42:29.617" v="12905"/>
          <ac:picMkLst>
            <pc:docMk/>
            <pc:sldMk cId="0" sldId="268"/>
            <ac:picMk id="34" creationId="{4BA50304-A1FD-1D0D-6CE0-09504E288E17}"/>
          </ac:picMkLst>
        </pc:picChg>
        <pc:picChg chg="add del mod">
          <ac:chgData name="Kevin Lee (Developer Programs)" userId="f47351a6-0e28-4941-b6cd-419bf959951c" providerId="ADAL" clId="{930B2C2E-87E2-42CD-B99B-30FBAF4ACDD1}" dt="2025-02-07T00:42:31.119" v="12907"/>
          <ac:picMkLst>
            <pc:docMk/>
            <pc:sldMk cId="0" sldId="268"/>
            <ac:picMk id="35" creationId="{82514879-2671-357A-BD1F-FA5802DE9648}"/>
          </ac:picMkLst>
        </pc:picChg>
        <pc:picChg chg="add del mod ord">
          <ac:chgData name="Kevin Lee (Developer Programs)" userId="f47351a6-0e28-4941-b6cd-419bf959951c" providerId="ADAL" clId="{930B2C2E-87E2-42CD-B99B-30FBAF4ACDD1}" dt="2025-02-07T00:43:05.095" v="12908"/>
          <ac:picMkLst>
            <pc:docMk/>
            <pc:sldMk cId="0" sldId="268"/>
            <ac:picMk id="38" creationId="{29A2A380-B0F8-86A7-68AE-38530C09CB70}"/>
          </ac:picMkLst>
        </pc:picChg>
        <pc:picChg chg="add del mod">
          <ac:chgData name="Kevin Lee (Developer Programs)" userId="f47351a6-0e28-4941-b6cd-419bf959951c" providerId="ADAL" clId="{930B2C2E-87E2-42CD-B99B-30FBAF4ACDD1}" dt="2025-02-07T00:43:07.416" v="12910"/>
          <ac:picMkLst>
            <pc:docMk/>
            <pc:sldMk cId="0" sldId="268"/>
            <ac:picMk id="39" creationId="{930D77F4-EB75-2DF0-2C2A-308CED902DF8}"/>
          </ac:picMkLst>
        </pc:picChg>
        <pc:picChg chg="add del mod ord">
          <ac:chgData name="Kevin Lee (Developer Programs)" userId="f47351a6-0e28-4941-b6cd-419bf959951c" providerId="ADAL" clId="{930B2C2E-87E2-42CD-B99B-30FBAF4ACDD1}" dt="2025-02-07T00:43:14.246" v="12911"/>
          <ac:picMkLst>
            <pc:docMk/>
            <pc:sldMk cId="0" sldId="268"/>
            <ac:picMk id="42" creationId="{5FC54577-AEAF-53DB-5432-150E249287F4}"/>
          </ac:picMkLst>
        </pc:picChg>
        <pc:picChg chg="add del mod">
          <ac:chgData name="Kevin Lee (Developer Programs)" userId="f47351a6-0e28-4941-b6cd-419bf959951c" providerId="ADAL" clId="{930B2C2E-87E2-42CD-B99B-30FBAF4ACDD1}" dt="2025-02-07T00:43:16.006" v="12913"/>
          <ac:picMkLst>
            <pc:docMk/>
            <pc:sldMk cId="0" sldId="268"/>
            <ac:picMk id="43" creationId="{EC62414E-BFA7-CB55-9FAA-87D949B8FF60}"/>
          </ac:picMkLst>
        </pc:picChg>
        <pc:picChg chg="add del mod ord">
          <ac:chgData name="Kevin Lee (Developer Programs)" userId="f47351a6-0e28-4941-b6cd-419bf959951c" providerId="ADAL" clId="{930B2C2E-87E2-42CD-B99B-30FBAF4ACDD1}" dt="2025-02-07T00:43:47.329" v="12914"/>
          <ac:picMkLst>
            <pc:docMk/>
            <pc:sldMk cId="0" sldId="268"/>
            <ac:picMk id="46" creationId="{52D7990A-A357-8228-A0DC-EFF67B82E1E9}"/>
          </ac:picMkLst>
        </pc:picChg>
        <pc:picChg chg="add del mod">
          <ac:chgData name="Kevin Lee (Developer Programs)" userId="f47351a6-0e28-4941-b6cd-419bf959951c" providerId="ADAL" clId="{930B2C2E-87E2-42CD-B99B-30FBAF4ACDD1}" dt="2025-02-07T00:43:49.152" v="12916"/>
          <ac:picMkLst>
            <pc:docMk/>
            <pc:sldMk cId="0" sldId="268"/>
            <ac:picMk id="47" creationId="{B214041C-C16C-EC5E-5DF9-57D17FE03F9A}"/>
          </ac:picMkLst>
        </pc:picChg>
        <pc:picChg chg="add del mod ord">
          <ac:chgData name="Kevin Lee (Developer Programs)" userId="f47351a6-0e28-4941-b6cd-419bf959951c" providerId="ADAL" clId="{930B2C2E-87E2-42CD-B99B-30FBAF4ACDD1}" dt="2025-02-07T00:43:55.053" v="12917"/>
          <ac:picMkLst>
            <pc:docMk/>
            <pc:sldMk cId="0" sldId="268"/>
            <ac:picMk id="50" creationId="{B1989FF7-9AC1-517A-C544-9CA4EA49530B}"/>
          </ac:picMkLst>
        </pc:picChg>
        <pc:picChg chg="add del mod">
          <ac:chgData name="Kevin Lee (Developer Programs)" userId="f47351a6-0e28-4941-b6cd-419bf959951c" providerId="ADAL" clId="{930B2C2E-87E2-42CD-B99B-30FBAF4ACDD1}" dt="2025-02-07T00:43:56.642" v="12919"/>
          <ac:picMkLst>
            <pc:docMk/>
            <pc:sldMk cId="0" sldId="268"/>
            <ac:picMk id="51" creationId="{D76D355A-A79E-2CF1-1D85-04D296DF7C76}"/>
          </ac:picMkLst>
        </pc:picChg>
        <pc:picChg chg="add del mod ord">
          <ac:chgData name="Kevin Lee (Developer Programs)" userId="f47351a6-0e28-4941-b6cd-419bf959951c" providerId="ADAL" clId="{930B2C2E-87E2-42CD-B99B-30FBAF4ACDD1}" dt="2025-02-07T00:44:08.332" v="12920"/>
          <ac:picMkLst>
            <pc:docMk/>
            <pc:sldMk cId="0" sldId="268"/>
            <ac:picMk id="54" creationId="{F3783C95-3D1E-6F37-F4A0-11A3453C0A42}"/>
          </ac:picMkLst>
        </pc:picChg>
        <pc:picChg chg="add del mod">
          <ac:chgData name="Kevin Lee (Developer Programs)" userId="f47351a6-0e28-4941-b6cd-419bf959951c" providerId="ADAL" clId="{930B2C2E-87E2-42CD-B99B-30FBAF4ACDD1}" dt="2025-02-07T00:44:10.043" v="12922"/>
          <ac:picMkLst>
            <pc:docMk/>
            <pc:sldMk cId="0" sldId="268"/>
            <ac:picMk id="55" creationId="{042AF9D1-5E06-C2C7-9337-31E3F6899398}"/>
          </ac:picMkLst>
        </pc:picChg>
        <pc:picChg chg="add del mod ord">
          <ac:chgData name="Kevin Lee (Developer Programs)" userId="f47351a6-0e28-4941-b6cd-419bf959951c" providerId="ADAL" clId="{930B2C2E-87E2-42CD-B99B-30FBAF4ACDD1}" dt="2025-02-07T00:44:18.811" v="12923"/>
          <ac:picMkLst>
            <pc:docMk/>
            <pc:sldMk cId="0" sldId="268"/>
            <ac:picMk id="58" creationId="{388FDFBE-42E6-D82A-09AA-EE3622ED9DD6}"/>
          </ac:picMkLst>
        </pc:picChg>
        <pc:picChg chg="add del mod">
          <ac:chgData name="Kevin Lee (Developer Programs)" userId="f47351a6-0e28-4941-b6cd-419bf959951c" providerId="ADAL" clId="{930B2C2E-87E2-42CD-B99B-30FBAF4ACDD1}" dt="2025-02-07T00:44:20.258" v="12925"/>
          <ac:picMkLst>
            <pc:docMk/>
            <pc:sldMk cId="0" sldId="268"/>
            <ac:picMk id="59" creationId="{F3900D24-EC52-E9E2-569D-DD0D10B60F37}"/>
          </ac:picMkLst>
        </pc:picChg>
        <pc:picChg chg="add del mod ord">
          <ac:chgData name="Kevin Lee (Developer Programs)" userId="f47351a6-0e28-4941-b6cd-419bf959951c" providerId="ADAL" clId="{930B2C2E-87E2-42CD-B99B-30FBAF4ACDD1}" dt="2025-02-07T00:44:35.374" v="12926"/>
          <ac:picMkLst>
            <pc:docMk/>
            <pc:sldMk cId="0" sldId="268"/>
            <ac:picMk id="62" creationId="{6E3D8ADA-20EF-CE9A-1822-9D0BD819C640}"/>
          </ac:picMkLst>
        </pc:picChg>
        <pc:picChg chg="add del mod">
          <ac:chgData name="Kevin Lee (Developer Programs)" userId="f47351a6-0e28-4941-b6cd-419bf959951c" providerId="ADAL" clId="{930B2C2E-87E2-42CD-B99B-30FBAF4ACDD1}" dt="2025-02-07T00:44:36.945" v="12928"/>
          <ac:picMkLst>
            <pc:docMk/>
            <pc:sldMk cId="0" sldId="268"/>
            <ac:picMk id="63" creationId="{C74BC867-85F7-5007-6E9E-B47A53B5602E}"/>
          </ac:picMkLst>
        </pc:picChg>
        <pc:picChg chg="add del mod ord">
          <ac:chgData name="Kevin Lee (Developer Programs)" userId="f47351a6-0e28-4941-b6cd-419bf959951c" providerId="ADAL" clId="{930B2C2E-87E2-42CD-B99B-30FBAF4ACDD1}" dt="2025-02-07T00:45:11.717" v="12929"/>
          <ac:picMkLst>
            <pc:docMk/>
            <pc:sldMk cId="0" sldId="268"/>
            <ac:picMk id="1090" creationId="{08942A53-63C4-AF68-8A96-C05E914383A9}"/>
          </ac:picMkLst>
        </pc:picChg>
        <pc:picChg chg="add mod">
          <ac:chgData name="Kevin Lee (Developer Programs)" userId="f47351a6-0e28-4941-b6cd-419bf959951c" providerId="ADAL" clId="{930B2C2E-87E2-42CD-B99B-30FBAF4ACDD1}" dt="2025-02-07T00:45:11.717" v="12929"/>
          <ac:picMkLst>
            <pc:docMk/>
            <pc:sldMk cId="0" sldId="268"/>
            <ac:picMk id="1091" creationId="{E8C70EE8-3E31-F108-6A34-21D92E2A6496}"/>
          </ac:picMkLst>
        </pc:picChg>
        <pc:cxnChg chg="add mod">
          <ac:chgData name="Kevin Lee (Developer Programs)" userId="f47351a6-0e28-4941-b6cd-419bf959951c" providerId="ADAL" clId="{930B2C2E-87E2-42CD-B99B-30FBAF4ACDD1}" dt="2025-01-30T17:26:47.394" v="70"/>
          <ac:cxnSpMkLst>
            <pc:docMk/>
            <pc:sldMk cId="0" sldId="268"/>
            <ac:cxnSpMk id="9" creationId="{4CBE12E5-8FE2-D47F-13C5-FF7999DB8A44}"/>
          </ac:cxnSpMkLst>
        </pc:cxnChg>
        <pc:cxnChg chg="add mod">
          <ac:chgData name="Kevin Lee (Developer Programs)" userId="f47351a6-0e28-4941-b6cd-419bf959951c" providerId="ADAL" clId="{930B2C2E-87E2-42CD-B99B-30FBAF4ACDD1}" dt="2025-01-30T17:26:47.394" v="70"/>
          <ac:cxnSpMkLst>
            <pc:docMk/>
            <pc:sldMk cId="0" sldId="268"/>
            <ac:cxnSpMk id="11" creationId="{1E01C53A-E389-BA19-0A45-DDC4D0ED580C}"/>
          </ac:cxnSpMkLst>
        </pc:cxnChg>
        <pc:cxnChg chg="add mod">
          <ac:chgData name="Kevin Lee (Developer Programs)" userId="f47351a6-0e28-4941-b6cd-419bf959951c" providerId="ADAL" clId="{930B2C2E-87E2-42CD-B99B-30FBAF4ACDD1}" dt="2025-01-30T17:26:47.394" v="70"/>
          <ac:cxnSpMkLst>
            <pc:docMk/>
            <pc:sldMk cId="0" sldId="268"/>
            <ac:cxnSpMk id="15" creationId="{BB840216-FC9C-B349-036D-B44039122E5E}"/>
          </ac:cxnSpMkLst>
        </pc:cxnChg>
        <pc:cxnChg chg="add mod">
          <ac:chgData name="Kevin Lee (Developer Programs)" userId="f47351a6-0e28-4941-b6cd-419bf959951c" providerId="ADAL" clId="{930B2C2E-87E2-42CD-B99B-30FBAF4ACDD1}" dt="2025-01-30T17:26:47.394" v="70"/>
          <ac:cxnSpMkLst>
            <pc:docMk/>
            <pc:sldMk cId="0" sldId="268"/>
            <ac:cxnSpMk id="17" creationId="{9685CA4A-D1C4-2ED3-747C-A64DDF14D455}"/>
          </ac:cxnSpMkLst>
        </pc:cxnChg>
        <pc:cxnChg chg="add mod">
          <ac:chgData name="Kevin Lee (Developer Programs)" userId="f47351a6-0e28-4941-b6cd-419bf959951c" providerId="ADAL" clId="{930B2C2E-87E2-42CD-B99B-30FBAF4ACDD1}" dt="2025-01-30T17:26:47.394" v="70"/>
          <ac:cxnSpMkLst>
            <pc:docMk/>
            <pc:sldMk cId="0" sldId="268"/>
            <ac:cxnSpMk id="18" creationId="{305BD1FB-EE1E-3C07-DBF2-F4BC4F49D31F}"/>
          </ac:cxnSpMkLst>
        </pc:cxnChg>
        <pc:cxnChg chg="add mod">
          <ac:chgData name="Kevin Lee (Developer Programs)" userId="f47351a6-0e28-4941-b6cd-419bf959951c" providerId="ADAL" clId="{930B2C2E-87E2-42CD-B99B-30FBAF4ACDD1}" dt="2025-01-30T17:26:47.394" v="70"/>
          <ac:cxnSpMkLst>
            <pc:docMk/>
            <pc:sldMk cId="0" sldId="268"/>
            <ac:cxnSpMk id="19" creationId="{8E4F8556-BD49-AEDC-6881-E40A21338BC3}"/>
          </ac:cxnSpMkLst>
        </pc:cxnChg>
        <pc:cxnChg chg="add mod">
          <ac:chgData name="Kevin Lee (Developer Programs)" userId="f47351a6-0e28-4941-b6cd-419bf959951c" providerId="ADAL" clId="{930B2C2E-87E2-42CD-B99B-30FBAF4ACDD1}" dt="2025-01-30T17:26:47.394" v="70"/>
          <ac:cxnSpMkLst>
            <pc:docMk/>
            <pc:sldMk cId="0" sldId="268"/>
            <ac:cxnSpMk id="24" creationId="{AF3FAFEF-673B-33AB-8AE4-B1DE9B0FA0C2}"/>
          </ac:cxnSpMkLst>
        </pc:cxnChg>
      </pc:sldChg>
      <pc:sldChg chg="addSp delSp modSp mod modTransition modAnim modNotesTx">
        <pc:chgData name="Kevin Lee (Developer Programs)" userId="f47351a6-0e28-4941-b6cd-419bf959951c" providerId="ADAL" clId="{930B2C2E-87E2-42CD-B99B-30FBAF4ACDD1}" dt="2025-02-07T01:37:49.220" v="13040" actId="478"/>
        <pc:sldMkLst>
          <pc:docMk/>
          <pc:sldMk cId="0" sldId="269"/>
        </pc:sldMkLst>
        <pc:spChg chg="del mod">
          <ac:chgData name="Kevin Lee (Developer Programs)" userId="f47351a6-0e28-4941-b6cd-419bf959951c" providerId="ADAL" clId="{930B2C2E-87E2-42CD-B99B-30FBAF4ACDD1}" dt="2025-02-07T01:37:49.220" v="13040" actId="478"/>
          <ac:spMkLst>
            <pc:docMk/>
            <pc:sldMk cId="0" sldId="269"/>
            <ac:spMk id="2" creationId="{6B304E89-9FFB-7FBA-C7FC-8E72B453DB1C}"/>
          </ac:spMkLst>
        </pc:spChg>
        <pc:spChg chg="add mod">
          <ac:chgData name="Kevin Lee (Developer Programs)" userId="f47351a6-0e28-4941-b6cd-419bf959951c" providerId="ADAL" clId="{930B2C2E-87E2-42CD-B99B-30FBAF4ACDD1}" dt="2025-01-30T17:28:23.352" v="77"/>
          <ac:spMkLst>
            <pc:docMk/>
            <pc:sldMk cId="0" sldId="269"/>
            <ac:spMk id="6" creationId="{777DB00B-38FD-D997-F36D-1B2A5730430C}"/>
          </ac:spMkLst>
        </pc:spChg>
        <pc:graphicFrameChg chg="add mod">
          <ac:chgData name="Kevin Lee (Developer Programs)" userId="f47351a6-0e28-4941-b6cd-419bf959951c" providerId="ADAL" clId="{930B2C2E-87E2-42CD-B99B-30FBAF4ACDD1}" dt="2025-01-30T17:28:23.352" v="77"/>
          <ac:graphicFrameMkLst>
            <pc:docMk/>
            <pc:sldMk cId="0" sldId="269"/>
            <ac:graphicFrameMk id="7" creationId="{5A4D1DDC-756C-F328-B22C-9E9F2DA7F68E}"/>
          </ac:graphicFrameMkLst>
        </pc:graphicFrameChg>
        <pc:picChg chg="del">
          <ac:chgData name="Kevin Lee (Developer Programs)" userId="f47351a6-0e28-4941-b6cd-419bf959951c" providerId="ADAL" clId="{930B2C2E-87E2-42CD-B99B-30FBAF4ACDD1}" dt="2025-02-07T01:22:48.871" v="12980"/>
          <ac:picMkLst>
            <pc:docMk/>
            <pc:sldMk cId="0" sldId="269"/>
            <ac:picMk id="5" creationId="{6706B86D-8561-CBBF-6CD2-2F27BA923833}"/>
          </ac:picMkLst>
        </pc:picChg>
        <pc:picChg chg="add del mod ord">
          <ac:chgData name="Kevin Lee (Developer Programs)" userId="f47351a6-0e28-4941-b6cd-419bf959951c" providerId="ADAL" clId="{930B2C2E-87E2-42CD-B99B-30FBAF4ACDD1}" dt="2025-02-07T01:23:05.349" v="12981"/>
          <ac:picMkLst>
            <pc:docMk/>
            <pc:sldMk cId="0" sldId="269"/>
            <ac:picMk id="11" creationId="{CA0E2E48-6C7B-9525-C6E1-B864C9E361B1}"/>
          </ac:picMkLst>
        </pc:picChg>
        <pc:picChg chg="add del mod">
          <ac:chgData name="Kevin Lee (Developer Programs)" userId="f47351a6-0e28-4941-b6cd-419bf959951c" providerId="ADAL" clId="{930B2C2E-87E2-42CD-B99B-30FBAF4ACDD1}" dt="2025-02-07T01:23:07.195" v="12983"/>
          <ac:picMkLst>
            <pc:docMk/>
            <pc:sldMk cId="0" sldId="269"/>
            <ac:picMk id="12" creationId="{F84ACFCA-5E26-D66A-3EF6-D31CA63E5A59}"/>
          </ac:picMkLst>
        </pc:picChg>
        <pc:picChg chg="add del mod ord">
          <ac:chgData name="Kevin Lee (Developer Programs)" userId="f47351a6-0e28-4941-b6cd-419bf959951c" providerId="ADAL" clId="{930B2C2E-87E2-42CD-B99B-30FBAF4ACDD1}" dt="2025-02-07T01:23:15.614" v="12984"/>
          <ac:picMkLst>
            <pc:docMk/>
            <pc:sldMk cId="0" sldId="269"/>
            <ac:picMk id="15" creationId="{F59AC206-B094-E727-873A-DED8C246A205}"/>
          </ac:picMkLst>
        </pc:picChg>
        <pc:picChg chg="add del mod">
          <ac:chgData name="Kevin Lee (Developer Programs)" userId="f47351a6-0e28-4941-b6cd-419bf959951c" providerId="ADAL" clId="{930B2C2E-87E2-42CD-B99B-30FBAF4ACDD1}" dt="2025-02-07T01:23:17.378" v="12986"/>
          <ac:picMkLst>
            <pc:docMk/>
            <pc:sldMk cId="0" sldId="269"/>
            <ac:picMk id="16" creationId="{EBD2205D-F831-9744-8178-906B1CDDCC83}"/>
          </ac:picMkLst>
        </pc:picChg>
        <pc:picChg chg="add del mod ord">
          <ac:chgData name="Kevin Lee (Developer Programs)" userId="f47351a6-0e28-4941-b6cd-419bf959951c" providerId="ADAL" clId="{930B2C2E-87E2-42CD-B99B-30FBAF4ACDD1}" dt="2025-02-07T01:23:26.440" v="12987"/>
          <ac:picMkLst>
            <pc:docMk/>
            <pc:sldMk cId="0" sldId="269"/>
            <ac:picMk id="19" creationId="{9997D2F0-B511-338B-C33C-451F31972AC1}"/>
          </ac:picMkLst>
        </pc:picChg>
        <pc:picChg chg="add del mod">
          <ac:chgData name="Kevin Lee (Developer Programs)" userId="f47351a6-0e28-4941-b6cd-419bf959951c" providerId="ADAL" clId="{930B2C2E-87E2-42CD-B99B-30FBAF4ACDD1}" dt="2025-02-07T01:23:27.931" v="12989"/>
          <ac:picMkLst>
            <pc:docMk/>
            <pc:sldMk cId="0" sldId="269"/>
            <ac:picMk id="20" creationId="{556CA3D5-E33C-B58C-3DC6-508F871DCCCE}"/>
          </ac:picMkLst>
        </pc:picChg>
        <pc:picChg chg="add del mod ord">
          <ac:chgData name="Kevin Lee (Developer Programs)" userId="f47351a6-0e28-4941-b6cd-419bf959951c" providerId="ADAL" clId="{930B2C2E-87E2-42CD-B99B-30FBAF4ACDD1}" dt="2025-02-07T01:23:38.415" v="12990"/>
          <ac:picMkLst>
            <pc:docMk/>
            <pc:sldMk cId="0" sldId="269"/>
            <ac:picMk id="23" creationId="{9439E5EA-6469-5847-A7FE-3B82132A2FAE}"/>
          </ac:picMkLst>
        </pc:picChg>
        <pc:picChg chg="add del mod">
          <ac:chgData name="Kevin Lee (Developer Programs)" userId="f47351a6-0e28-4941-b6cd-419bf959951c" providerId="ADAL" clId="{930B2C2E-87E2-42CD-B99B-30FBAF4ACDD1}" dt="2025-02-07T01:23:40.076" v="12992"/>
          <ac:picMkLst>
            <pc:docMk/>
            <pc:sldMk cId="0" sldId="269"/>
            <ac:picMk id="24" creationId="{79E954E8-FD37-1625-DF46-9D8A2C23B600}"/>
          </ac:picMkLst>
        </pc:picChg>
        <pc:picChg chg="add del mod ord">
          <ac:chgData name="Kevin Lee (Developer Programs)" userId="f47351a6-0e28-4941-b6cd-419bf959951c" providerId="ADAL" clId="{930B2C2E-87E2-42CD-B99B-30FBAF4ACDD1}" dt="2025-02-07T01:24:56.704" v="12993"/>
          <ac:picMkLst>
            <pc:docMk/>
            <pc:sldMk cId="0" sldId="269"/>
            <ac:picMk id="27" creationId="{4A9333EF-6478-8854-D1DC-1ACB84661387}"/>
          </ac:picMkLst>
        </pc:picChg>
        <pc:picChg chg="add del mod">
          <ac:chgData name="Kevin Lee (Developer Programs)" userId="f47351a6-0e28-4941-b6cd-419bf959951c" providerId="ADAL" clId="{930B2C2E-87E2-42CD-B99B-30FBAF4ACDD1}" dt="2025-02-07T01:24:58.561" v="12995"/>
          <ac:picMkLst>
            <pc:docMk/>
            <pc:sldMk cId="0" sldId="269"/>
            <ac:picMk id="28" creationId="{5B788546-08B2-9453-BA18-2A55956B36AB}"/>
          </ac:picMkLst>
        </pc:picChg>
        <pc:picChg chg="add del mod ord">
          <ac:chgData name="Kevin Lee (Developer Programs)" userId="f47351a6-0e28-4941-b6cd-419bf959951c" providerId="ADAL" clId="{930B2C2E-87E2-42CD-B99B-30FBAF4ACDD1}" dt="2025-02-07T01:25:52.535" v="12996"/>
          <ac:picMkLst>
            <pc:docMk/>
            <pc:sldMk cId="0" sldId="269"/>
            <ac:picMk id="31" creationId="{73EC122B-2251-C684-D3CF-C8C74AB434CB}"/>
          </ac:picMkLst>
        </pc:picChg>
        <pc:picChg chg="add del mod">
          <ac:chgData name="Kevin Lee (Developer Programs)" userId="f47351a6-0e28-4941-b6cd-419bf959951c" providerId="ADAL" clId="{930B2C2E-87E2-42CD-B99B-30FBAF4ACDD1}" dt="2025-02-07T01:25:54.110" v="12998"/>
          <ac:picMkLst>
            <pc:docMk/>
            <pc:sldMk cId="0" sldId="269"/>
            <ac:picMk id="32" creationId="{867AD039-98B3-5C76-C593-81782DB983B5}"/>
          </ac:picMkLst>
        </pc:picChg>
        <pc:picChg chg="add del mod ord">
          <ac:chgData name="Kevin Lee (Developer Programs)" userId="f47351a6-0e28-4941-b6cd-419bf959951c" providerId="ADAL" clId="{930B2C2E-87E2-42CD-B99B-30FBAF4ACDD1}" dt="2025-02-07T01:26:18.324" v="12999"/>
          <ac:picMkLst>
            <pc:docMk/>
            <pc:sldMk cId="0" sldId="269"/>
            <ac:picMk id="35" creationId="{A4BD2754-D90E-4D30-798B-B03A2FD23216}"/>
          </ac:picMkLst>
        </pc:picChg>
        <pc:picChg chg="add del mod">
          <ac:chgData name="Kevin Lee (Developer Programs)" userId="f47351a6-0e28-4941-b6cd-419bf959951c" providerId="ADAL" clId="{930B2C2E-87E2-42CD-B99B-30FBAF4ACDD1}" dt="2025-02-07T01:26:19.958" v="13001"/>
          <ac:picMkLst>
            <pc:docMk/>
            <pc:sldMk cId="0" sldId="269"/>
            <ac:picMk id="36" creationId="{C27C0713-EB41-3DF4-B293-7FF3F01D865D}"/>
          </ac:picMkLst>
        </pc:picChg>
        <pc:picChg chg="add del mod ord">
          <ac:chgData name="Kevin Lee (Developer Programs)" userId="f47351a6-0e28-4941-b6cd-419bf959951c" providerId="ADAL" clId="{930B2C2E-87E2-42CD-B99B-30FBAF4ACDD1}" dt="2025-02-07T01:27:14.511" v="13002"/>
          <ac:picMkLst>
            <pc:docMk/>
            <pc:sldMk cId="0" sldId="269"/>
            <ac:picMk id="39" creationId="{4790C1D1-1392-4112-8E45-A20F82C21D42}"/>
          </ac:picMkLst>
        </pc:picChg>
        <pc:picChg chg="add del mod">
          <ac:chgData name="Kevin Lee (Developer Programs)" userId="f47351a6-0e28-4941-b6cd-419bf959951c" providerId="ADAL" clId="{930B2C2E-87E2-42CD-B99B-30FBAF4ACDD1}" dt="2025-02-07T01:27:18.188" v="13004"/>
          <ac:picMkLst>
            <pc:docMk/>
            <pc:sldMk cId="0" sldId="269"/>
            <ac:picMk id="40" creationId="{20348B13-5C2A-AE89-B8F1-AA9A1F0937C2}"/>
          </ac:picMkLst>
        </pc:picChg>
        <pc:picChg chg="add del mod ord">
          <ac:chgData name="Kevin Lee (Developer Programs)" userId="f47351a6-0e28-4941-b6cd-419bf959951c" providerId="ADAL" clId="{930B2C2E-87E2-42CD-B99B-30FBAF4ACDD1}" dt="2025-02-07T01:27:26.590" v="13005"/>
          <ac:picMkLst>
            <pc:docMk/>
            <pc:sldMk cId="0" sldId="269"/>
            <ac:picMk id="43" creationId="{D4B26EAD-F4DD-A064-90D9-716D0A607A86}"/>
          </ac:picMkLst>
        </pc:picChg>
        <pc:picChg chg="add del mod">
          <ac:chgData name="Kevin Lee (Developer Programs)" userId="f47351a6-0e28-4941-b6cd-419bf959951c" providerId="ADAL" clId="{930B2C2E-87E2-42CD-B99B-30FBAF4ACDD1}" dt="2025-02-07T01:27:28.283" v="13007"/>
          <ac:picMkLst>
            <pc:docMk/>
            <pc:sldMk cId="0" sldId="269"/>
            <ac:picMk id="44" creationId="{8C3EDD3B-09BE-D298-BFC5-93F50A1B77FE}"/>
          </ac:picMkLst>
        </pc:picChg>
        <pc:picChg chg="add del mod ord">
          <ac:chgData name="Kevin Lee (Developer Programs)" userId="f47351a6-0e28-4941-b6cd-419bf959951c" providerId="ADAL" clId="{930B2C2E-87E2-42CD-B99B-30FBAF4ACDD1}" dt="2025-02-07T01:28:02.581" v="13008"/>
          <ac:picMkLst>
            <pc:docMk/>
            <pc:sldMk cId="0" sldId="269"/>
            <ac:picMk id="47" creationId="{BF39D097-0B22-F814-E956-0B5ABED431A2}"/>
          </ac:picMkLst>
        </pc:picChg>
        <pc:picChg chg="add del mod">
          <ac:chgData name="Kevin Lee (Developer Programs)" userId="f47351a6-0e28-4941-b6cd-419bf959951c" providerId="ADAL" clId="{930B2C2E-87E2-42CD-B99B-30FBAF4ACDD1}" dt="2025-02-07T01:28:04.200" v="13010"/>
          <ac:picMkLst>
            <pc:docMk/>
            <pc:sldMk cId="0" sldId="269"/>
            <ac:picMk id="48" creationId="{2F13F23B-26C0-E1D9-7060-F588DD39A6FA}"/>
          </ac:picMkLst>
        </pc:picChg>
        <pc:picChg chg="add del mod ord">
          <ac:chgData name="Kevin Lee (Developer Programs)" userId="f47351a6-0e28-4941-b6cd-419bf959951c" providerId="ADAL" clId="{930B2C2E-87E2-42CD-B99B-30FBAF4ACDD1}" dt="2025-02-07T01:28:58.235" v="13011"/>
          <ac:picMkLst>
            <pc:docMk/>
            <pc:sldMk cId="0" sldId="269"/>
            <ac:picMk id="51" creationId="{5DE49C7F-E13E-921D-AE34-BADBD16B9113}"/>
          </ac:picMkLst>
        </pc:picChg>
        <pc:picChg chg="add del mod">
          <ac:chgData name="Kevin Lee (Developer Programs)" userId="f47351a6-0e28-4941-b6cd-419bf959951c" providerId="ADAL" clId="{930B2C2E-87E2-42CD-B99B-30FBAF4ACDD1}" dt="2025-02-07T01:29:00.453" v="13013"/>
          <ac:picMkLst>
            <pc:docMk/>
            <pc:sldMk cId="0" sldId="269"/>
            <ac:picMk id="52" creationId="{E1F5E109-C150-01D5-D34D-0697CE8FB438}"/>
          </ac:picMkLst>
        </pc:picChg>
        <pc:picChg chg="add del mod ord">
          <ac:chgData name="Kevin Lee (Developer Programs)" userId="f47351a6-0e28-4941-b6cd-419bf959951c" providerId="ADAL" clId="{930B2C2E-87E2-42CD-B99B-30FBAF4ACDD1}" dt="2025-02-07T01:30:08.864" v="13014"/>
          <ac:picMkLst>
            <pc:docMk/>
            <pc:sldMk cId="0" sldId="269"/>
            <ac:picMk id="55" creationId="{E52C4240-B016-C673-C99C-43F2DB01089F}"/>
          </ac:picMkLst>
        </pc:picChg>
        <pc:picChg chg="add mod">
          <ac:chgData name="Kevin Lee (Developer Programs)" userId="f47351a6-0e28-4941-b6cd-419bf959951c" providerId="ADAL" clId="{930B2C2E-87E2-42CD-B99B-30FBAF4ACDD1}" dt="2025-02-07T01:30:08.864" v="13014"/>
          <ac:picMkLst>
            <pc:docMk/>
            <pc:sldMk cId="0" sldId="269"/>
            <ac:picMk id="56" creationId="{3C3DC974-DD9B-772A-75A2-43891FE7FAC4}"/>
          </ac:picMkLst>
        </pc:picChg>
      </pc:sldChg>
      <pc:sldChg chg="addSp modSp mod modShow modNotesTx">
        <pc:chgData name="Kevin Lee (Developer Programs)" userId="f47351a6-0e28-4941-b6cd-419bf959951c" providerId="ADAL" clId="{930B2C2E-87E2-42CD-B99B-30FBAF4ACDD1}" dt="2025-02-08T19:16:17.135" v="14254" actId="729"/>
        <pc:sldMkLst>
          <pc:docMk/>
          <pc:sldMk cId="0" sldId="270"/>
        </pc:sldMkLst>
        <pc:spChg chg="add mod">
          <ac:chgData name="Kevin Lee (Developer Programs)" userId="f47351a6-0e28-4941-b6cd-419bf959951c" providerId="ADAL" clId="{930B2C2E-87E2-42CD-B99B-30FBAF4ACDD1}" dt="2025-02-07T03:12:51.055" v="13408" actId="20577"/>
          <ac:spMkLst>
            <pc:docMk/>
            <pc:sldMk cId="0" sldId="270"/>
            <ac:spMk id="2" creationId="{F5CB3A58-1F7D-F20B-CA93-8E8DCE2A28B4}"/>
          </ac:spMkLst>
        </pc:spChg>
      </pc:sldChg>
      <pc:sldChg chg="mod ord modShow">
        <pc:chgData name="Kevin Lee (Developer Programs)" userId="f47351a6-0e28-4941-b6cd-419bf959951c" providerId="ADAL" clId="{930B2C2E-87E2-42CD-B99B-30FBAF4ACDD1}" dt="2025-01-30T17:30:47.673" v="86" actId="729"/>
        <pc:sldMkLst>
          <pc:docMk/>
          <pc:sldMk cId="0" sldId="271"/>
        </pc:sldMkLst>
      </pc:sldChg>
      <pc:sldChg chg="addSp delSp modSp mod ord modTransition modAnim modNotesTx">
        <pc:chgData name="Kevin Lee (Developer Programs)" userId="f47351a6-0e28-4941-b6cd-419bf959951c" providerId="ADAL" clId="{930B2C2E-87E2-42CD-B99B-30FBAF4ACDD1}" dt="2025-02-08T18:24:41.373" v="13920" actId="478"/>
        <pc:sldMkLst>
          <pc:docMk/>
          <pc:sldMk cId="0" sldId="274"/>
        </pc:sldMkLst>
        <pc:spChg chg="add del mod">
          <ac:chgData name="Kevin Lee (Developer Programs)" userId="f47351a6-0e28-4941-b6cd-419bf959951c" providerId="ADAL" clId="{930B2C2E-87E2-42CD-B99B-30FBAF4ACDD1}" dt="2025-01-30T17:38:11.842" v="97" actId="478"/>
          <ac:spMkLst>
            <pc:docMk/>
            <pc:sldMk cId="0" sldId="274"/>
            <ac:spMk id="2" creationId="{A5F6F6F5-393D-4DE1-B19B-275C45FC3372}"/>
          </ac:spMkLst>
        </pc:spChg>
        <pc:spChg chg="add del mod">
          <ac:chgData name="Kevin Lee (Developer Programs)" userId="f47351a6-0e28-4941-b6cd-419bf959951c" providerId="ADAL" clId="{930B2C2E-87E2-42CD-B99B-30FBAF4ACDD1}" dt="2025-01-30T17:38:11.842" v="97" actId="478"/>
          <ac:spMkLst>
            <pc:docMk/>
            <pc:sldMk cId="0" sldId="274"/>
            <ac:spMk id="3" creationId="{85EB023A-8A9A-89A1-9C5D-928F738D2197}"/>
          </ac:spMkLst>
        </pc:spChg>
        <pc:spChg chg="add del mod">
          <ac:chgData name="Kevin Lee (Developer Programs)" userId="f47351a6-0e28-4941-b6cd-419bf959951c" providerId="ADAL" clId="{930B2C2E-87E2-42CD-B99B-30FBAF4ACDD1}" dt="2025-01-30T17:38:11.842" v="97" actId="478"/>
          <ac:spMkLst>
            <pc:docMk/>
            <pc:sldMk cId="0" sldId="274"/>
            <ac:spMk id="5" creationId="{FB4A42CC-EB93-07C3-3EF6-9B4DD948DD02}"/>
          </ac:spMkLst>
        </pc:spChg>
        <pc:spChg chg="add del mod">
          <ac:chgData name="Kevin Lee (Developer Programs)" userId="f47351a6-0e28-4941-b6cd-419bf959951c" providerId="ADAL" clId="{930B2C2E-87E2-42CD-B99B-30FBAF4ACDD1}" dt="2025-01-30T17:38:11.842" v="97" actId="478"/>
          <ac:spMkLst>
            <pc:docMk/>
            <pc:sldMk cId="0" sldId="274"/>
            <ac:spMk id="6" creationId="{F994C1C4-F964-62A3-E1E7-B3E0A06DD199}"/>
          </ac:spMkLst>
        </pc:spChg>
        <pc:spChg chg="add del mod">
          <ac:chgData name="Kevin Lee (Developer Programs)" userId="f47351a6-0e28-4941-b6cd-419bf959951c" providerId="ADAL" clId="{930B2C2E-87E2-42CD-B99B-30FBAF4ACDD1}" dt="2025-01-30T17:38:11.842" v="97" actId="478"/>
          <ac:spMkLst>
            <pc:docMk/>
            <pc:sldMk cId="0" sldId="274"/>
            <ac:spMk id="7" creationId="{4EAC6AB6-C04C-9362-731B-B05C37FA0FE4}"/>
          </ac:spMkLst>
        </pc:spChg>
        <pc:spChg chg="add del mod">
          <ac:chgData name="Kevin Lee (Developer Programs)" userId="f47351a6-0e28-4941-b6cd-419bf959951c" providerId="ADAL" clId="{930B2C2E-87E2-42CD-B99B-30FBAF4ACDD1}" dt="2025-01-30T17:38:11.842" v="97" actId="478"/>
          <ac:spMkLst>
            <pc:docMk/>
            <pc:sldMk cId="0" sldId="274"/>
            <ac:spMk id="13" creationId="{76E317A7-9761-1CA0-DC5E-9E06B7893AE0}"/>
          </ac:spMkLst>
        </pc:spChg>
        <pc:spChg chg="add del mod">
          <ac:chgData name="Kevin Lee (Developer Programs)" userId="f47351a6-0e28-4941-b6cd-419bf959951c" providerId="ADAL" clId="{930B2C2E-87E2-42CD-B99B-30FBAF4ACDD1}" dt="2025-02-08T18:24:41.373" v="13920" actId="478"/>
          <ac:spMkLst>
            <pc:docMk/>
            <pc:sldMk cId="0" sldId="274"/>
            <ac:spMk id="33" creationId="{7BB84239-22B8-8507-41C7-CB7034A7C8FC}"/>
          </ac:spMkLst>
        </pc:spChg>
        <pc:spChg chg="mod">
          <ac:chgData name="Kevin Lee (Developer Programs)" userId="f47351a6-0e28-4941-b6cd-419bf959951c" providerId="ADAL" clId="{930B2C2E-87E2-42CD-B99B-30FBAF4ACDD1}" dt="2025-01-30T17:37:24.733" v="91"/>
          <ac:spMkLst>
            <pc:docMk/>
            <pc:sldMk cId="0" sldId="274"/>
            <ac:spMk id="1172" creationId="{00000000-0000-0000-0000-000000000000}"/>
          </ac:spMkLst>
        </pc:spChg>
        <pc:spChg chg="mod">
          <ac:chgData name="Kevin Lee (Developer Programs)" userId="f47351a6-0e28-4941-b6cd-419bf959951c" providerId="ADAL" clId="{930B2C2E-87E2-42CD-B99B-30FBAF4ACDD1}" dt="2025-01-30T17:37:31.176" v="92"/>
          <ac:spMkLst>
            <pc:docMk/>
            <pc:sldMk cId="0" sldId="274"/>
            <ac:spMk id="1173" creationId="{00000000-0000-0000-0000-000000000000}"/>
          </ac:spMkLst>
        </pc:spChg>
        <pc:picChg chg="del">
          <ac:chgData name="Kevin Lee (Developer Programs)" userId="f47351a6-0e28-4941-b6cd-419bf959951c" providerId="ADAL" clId="{930B2C2E-87E2-42CD-B99B-30FBAF4ACDD1}" dt="2025-02-08T17:54:56.882" v="13689"/>
          <ac:picMkLst>
            <pc:docMk/>
            <pc:sldMk cId="0" sldId="274"/>
            <ac:picMk id="4" creationId="{E63B010C-EADB-C362-6510-342E0728BDD9}"/>
          </ac:picMkLst>
        </pc:picChg>
        <pc:picChg chg="add del mod">
          <ac:chgData name="Kevin Lee (Developer Programs)" userId="f47351a6-0e28-4941-b6cd-419bf959951c" providerId="ADAL" clId="{930B2C2E-87E2-42CD-B99B-30FBAF4ACDD1}" dt="2025-01-30T17:38:11.842" v="97" actId="478"/>
          <ac:picMkLst>
            <pc:docMk/>
            <pc:sldMk cId="0" sldId="274"/>
            <ac:picMk id="8" creationId="{47BEED3D-F7C6-9B6B-E8B5-81B2D222EB51}"/>
          </ac:picMkLst>
        </pc:picChg>
        <pc:picChg chg="add del mod">
          <ac:chgData name="Kevin Lee (Developer Programs)" userId="f47351a6-0e28-4941-b6cd-419bf959951c" providerId="ADAL" clId="{930B2C2E-87E2-42CD-B99B-30FBAF4ACDD1}" dt="2025-01-30T17:38:11.842" v="97" actId="478"/>
          <ac:picMkLst>
            <pc:docMk/>
            <pc:sldMk cId="0" sldId="274"/>
            <ac:picMk id="15" creationId="{7329A251-0A57-4BE0-2E7D-F3EB33B6739F}"/>
          </ac:picMkLst>
        </pc:picChg>
        <pc:picChg chg="add del mod">
          <ac:chgData name="Kevin Lee (Developer Programs)" userId="f47351a6-0e28-4941-b6cd-419bf959951c" providerId="ADAL" clId="{930B2C2E-87E2-42CD-B99B-30FBAF4ACDD1}" dt="2025-01-30T17:38:11.842" v="97" actId="478"/>
          <ac:picMkLst>
            <pc:docMk/>
            <pc:sldMk cId="0" sldId="274"/>
            <ac:picMk id="16" creationId="{CDE1770C-3AD5-47DA-198A-785DF638B335}"/>
          </ac:picMkLst>
        </pc:picChg>
        <pc:picChg chg="add del mod ord">
          <ac:chgData name="Kevin Lee (Developer Programs)" userId="f47351a6-0e28-4941-b6cd-419bf959951c" providerId="ADAL" clId="{930B2C2E-87E2-42CD-B99B-30FBAF4ACDD1}" dt="2025-02-08T17:55:05.854" v="13690"/>
          <ac:picMkLst>
            <pc:docMk/>
            <pc:sldMk cId="0" sldId="274"/>
            <ac:picMk id="19" creationId="{8DD08469-BF4E-376D-E893-9D96CEF27E36}"/>
          </ac:picMkLst>
        </pc:picChg>
        <pc:picChg chg="add del mod">
          <ac:chgData name="Kevin Lee (Developer Programs)" userId="f47351a6-0e28-4941-b6cd-419bf959951c" providerId="ADAL" clId="{930B2C2E-87E2-42CD-B99B-30FBAF4ACDD1}" dt="2025-02-08T17:55:08.383" v="13692"/>
          <ac:picMkLst>
            <pc:docMk/>
            <pc:sldMk cId="0" sldId="274"/>
            <ac:picMk id="20" creationId="{090AFC6F-4A77-8C33-C6AE-824A0E5CD176}"/>
          </ac:picMkLst>
        </pc:picChg>
        <pc:picChg chg="add del mod ord">
          <ac:chgData name="Kevin Lee (Developer Programs)" userId="f47351a6-0e28-4941-b6cd-419bf959951c" providerId="ADAL" clId="{930B2C2E-87E2-42CD-B99B-30FBAF4ACDD1}" dt="2025-02-08T17:56:06.397" v="13693"/>
          <ac:picMkLst>
            <pc:docMk/>
            <pc:sldMk cId="0" sldId="274"/>
            <ac:picMk id="23" creationId="{6CACF470-66C9-C4A9-F1F5-63CE1A94E452}"/>
          </ac:picMkLst>
        </pc:picChg>
        <pc:picChg chg="add del mod">
          <ac:chgData name="Kevin Lee (Developer Programs)" userId="f47351a6-0e28-4941-b6cd-419bf959951c" providerId="ADAL" clId="{930B2C2E-87E2-42CD-B99B-30FBAF4ACDD1}" dt="2025-02-08T17:56:08.063" v="13695"/>
          <ac:picMkLst>
            <pc:docMk/>
            <pc:sldMk cId="0" sldId="274"/>
            <ac:picMk id="24" creationId="{6FDFE42F-4DB6-9DE6-0597-2038851FB146}"/>
          </ac:picMkLst>
        </pc:picChg>
        <pc:picChg chg="add del mod ord">
          <ac:chgData name="Kevin Lee (Developer Programs)" userId="f47351a6-0e28-4941-b6cd-419bf959951c" providerId="ADAL" clId="{930B2C2E-87E2-42CD-B99B-30FBAF4ACDD1}" dt="2025-02-08T17:56:43.891" v="13696"/>
          <ac:picMkLst>
            <pc:docMk/>
            <pc:sldMk cId="0" sldId="274"/>
            <ac:picMk id="27" creationId="{9A3BBCDF-ED47-75E2-BD1E-84A345A13CED}"/>
          </ac:picMkLst>
        </pc:picChg>
        <pc:picChg chg="add del mod">
          <ac:chgData name="Kevin Lee (Developer Programs)" userId="f47351a6-0e28-4941-b6cd-419bf959951c" providerId="ADAL" clId="{930B2C2E-87E2-42CD-B99B-30FBAF4ACDD1}" dt="2025-02-08T17:56:45.635" v="13698"/>
          <ac:picMkLst>
            <pc:docMk/>
            <pc:sldMk cId="0" sldId="274"/>
            <ac:picMk id="28" creationId="{5E2720B3-0C1C-05D9-C904-56A037AD90DB}"/>
          </ac:picMkLst>
        </pc:picChg>
        <pc:picChg chg="add del mod ord">
          <ac:chgData name="Kevin Lee (Developer Programs)" userId="f47351a6-0e28-4941-b6cd-419bf959951c" providerId="ADAL" clId="{930B2C2E-87E2-42CD-B99B-30FBAF4ACDD1}" dt="2025-02-08T17:57:19.050" v="13699"/>
          <ac:picMkLst>
            <pc:docMk/>
            <pc:sldMk cId="0" sldId="274"/>
            <ac:picMk id="31" creationId="{A2DB7618-B190-4BEB-D2F8-BB36455EBF5F}"/>
          </ac:picMkLst>
        </pc:picChg>
        <pc:picChg chg="add del mod">
          <ac:chgData name="Kevin Lee (Developer Programs)" userId="f47351a6-0e28-4941-b6cd-419bf959951c" providerId="ADAL" clId="{930B2C2E-87E2-42CD-B99B-30FBAF4ACDD1}" dt="2025-02-08T17:57:20.836" v="13701"/>
          <ac:picMkLst>
            <pc:docMk/>
            <pc:sldMk cId="0" sldId="274"/>
            <ac:picMk id="32" creationId="{D9A7046E-7924-5159-1DEA-2E9B12E8357F}"/>
          </ac:picMkLst>
        </pc:picChg>
        <pc:picChg chg="add del mod ord">
          <ac:chgData name="Kevin Lee (Developer Programs)" userId="f47351a6-0e28-4941-b6cd-419bf959951c" providerId="ADAL" clId="{930B2C2E-87E2-42CD-B99B-30FBAF4ACDD1}" dt="2025-02-08T17:57:30.083" v="13702"/>
          <ac:picMkLst>
            <pc:docMk/>
            <pc:sldMk cId="0" sldId="274"/>
            <ac:picMk id="36" creationId="{BC0326D5-916E-671B-7E16-FC340DC83358}"/>
          </ac:picMkLst>
        </pc:picChg>
        <pc:picChg chg="add del mod">
          <ac:chgData name="Kevin Lee (Developer Programs)" userId="f47351a6-0e28-4941-b6cd-419bf959951c" providerId="ADAL" clId="{930B2C2E-87E2-42CD-B99B-30FBAF4ACDD1}" dt="2025-02-08T17:57:31.846" v="13704"/>
          <ac:picMkLst>
            <pc:docMk/>
            <pc:sldMk cId="0" sldId="274"/>
            <ac:picMk id="37" creationId="{912EF53D-F911-5DA8-142F-5BB8E6AF4AA3}"/>
          </ac:picMkLst>
        </pc:picChg>
        <pc:picChg chg="add del mod ord">
          <ac:chgData name="Kevin Lee (Developer Programs)" userId="f47351a6-0e28-4941-b6cd-419bf959951c" providerId="ADAL" clId="{930B2C2E-87E2-42CD-B99B-30FBAF4ACDD1}" dt="2025-02-08T17:57:49.907" v="13705"/>
          <ac:picMkLst>
            <pc:docMk/>
            <pc:sldMk cId="0" sldId="274"/>
            <ac:picMk id="40" creationId="{DBA63493-5329-8352-2BDD-256C4F015375}"/>
          </ac:picMkLst>
        </pc:picChg>
        <pc:picChg chg="add del mod">
          <ac:chgData name="Kevin Lee (Developer Programs)" userId="f47351a6-0e28-4941-b6cd-419bf959951c" providerId="ADAL" clId="{930B2C2E-87E2-42CD-B99B-30FBAF4ACDD1}" dt="2025-02-08T18:10:18.338" v="13852"/>
          <ac:picMkLst>
            <pc:docMk/>
            <pc:sldMk cId="0" sldId="274"/>
            <ac:picMk id="41" creationId="{C966DA34-5495-C0F4-743D-40C5F043554E}"/>
          </ac:picMkLst>
        </pc:picChg>
        <pc:picChg chg="add del mod ord">
          <ac:chgData name="Kevin Lee (Developer Programs)" userId="f47351a6-0e28-4941-b6cd-419bf959951c" providerId="ADAL" clId="{930B2C2E-87E2-42CD-B99B-30FBAF4ACDD1}" dt="2025-02-08T18:10:31.526" v="13853"/>
          <ac:picMkLst>
            <pc:docMk/>
            <pc:sldMk cId="0" sldId="274"/>
            <ac:picMk id="45" creationId="{C476061A-4222-9DB6-8018-315A8395DAB5}"/>
          </ac:picMkLst>
        </pc:picChg>
        <pc:picChg chg="add del mod">
          <ac:chgData name="Kevin Lee (Developer Programs)" userId="f47351a6-0e28-4941-b6cd-419bf959951c" providerId="ADAL" clId="{930B2C2E-87E2-42CD-B99B-30FBAF4ACDD1}" dt="2025-02-08T18:10:33.235" v="13855"/>
          <ac:picMkLst>
            <pc:docMk/>
            <pc:sldMk cId="0" sldId="274"/>
            <ac:picMk id="46" creationId="{CA1AE41C-6280-2A89-9F3C-EFCDDBE95EF8}"/>
          </ac:picMkLst>
        </pc:picChg>
        <pc:picChg chg="add del mod ord">
          <ac:chgData name="Kevin Lee (Developer Programs)" userId="f47351a6-0e28-4941-b6cd-419bf959951c" providerId="ADAL" clId="{930B2C2E-87E2-42CD-B99B-30FBAF4ACDD1}" dt="2025-02-08T18:11:03.139" v="13856"/>
          <ac:picMkLst>
            <pc:docMk/>
            <pc:sldMk cId="0" sldId="274"/>
            <ac:picMk id="49" creationId="{76CB57F1-C081-AB9B-31F7-A49BE9FE99C5}"/>
          </ac:picMkLst>
        </pc:picChg>
        <pc:picChg chg="add del mod">
          <ac:chgData name="Kevin Lee (Developer Programs)" userId="f47351a6-0e28-4941-b6cd-419bf959951c" providerId="ADAL" clId="{930B2C2E-87E2-42CD-B99B-30FBAF4ACDD1}" dt="2025-02-08T18:11:04.698" v="13858"/>
          <ac:picMkLst>
            <pc:docMk/>
            <pc:sldMk cId="0" sldId="274"/>
            <ac:picMk id="50" creationId="{5B5BCE68-B9F9-F546-4752-5C668603631A}"/>
          </ac:picMkLst>
        </pc:picChg>
        <pc:picChg chg="add del mod ord">
          <ac:chgData name="Kevin Lee (Developer Programs)" userId="f47351a6-0e28-4941-b6cd-419bf959951c" providerId="ADAL" clId="{930B2C2E-87E2-42CD-B99B-30FBAF4ACDD1}" dt="2025-02-08T18:11:19.533" v="13859"/>
          <ac:picMkLst>
            <pc:docMk/>
            <pc:sldMk cId="0" sldId="274"/>
            <ac:picMk id="53" creationId="{0B8CE4BA-5DAA-CD4D-11A7-AC06D400817F}"/>
          </ac:picMkLst>
        </pc:picChg>
        <pc:picChg chg="add del mod">
          <ac:chgData name="Kevin Lee (Developer Programs)" userId="f47351a6-0e28-4941-b6cd-419bf959951c" providerId="ADAL" clId="{930B2C2E-87E2-42CD-B99B-30FBAF4ACDD1}" dt="2025-02-08T18:11:21.219" v="13861"/>
          <ac:picMkLst>
            <pc:docMk/>
            <pc:sldMk cId="0" sldId="274"/>
            <ac:picMk id="54" creationId="{0F0D5D66-846F-3FD1-B5EA-CB78E1D525B9}"/>
          </ac:picMkLst>
        </pc:picChg>
        <pc:picChg chg="add del mod ord">
          <ac:chgData name="Kevin Lee (Developer Programs)" userId="f47351a6-0e28-4941-b6cd-419bf959951c" providerId="ADAL" clId="{930B2C2E-87E2-42CD-B99B-30FBAF4ACDD1}" dt="2025-02-08T18:11:29.981" v="13862"/>
          <ac:picMkLst>
            <pc:docMk/>
            <pc:sldMk cId="0" sldId="274"/>
            <ac:picMk id="57" creationId="{21348588-3F40-ED9C-E299-1C884F5D80D6}"/>
          </ac:picMkLst>
        </pc:picChg>
        <pc:picChg chg="add del mod">
          <ac:chgData name="Kevin Lee (Developer Programs)" userId="f47351a6-0e28-4941-b6cd-419bf959951c" providerId="ADAL" clId="{930B2C2E-87E2-42CD-B99B-30FBAF4ACDD1}" dt="2025-02-08T18:11:31.626" v="13864"/>
          <ac:picMkLst>
            <pc:docMk/>
            <pc:sldMk cId="0" sldId="274"/>
            <ac:picMk id="58" creationId="{A28375BA-D561-AA8C-B085-DC3ADA9FF0D9}"/>
          </ac:picMkLst>
        </pc:picChg>
        <pc:picChg chg="add del mod ord">
          <ac:chgData name="Kevin Lee (Developer Programs)" userId="f47351a6-0e28-4941-b6cd-419bf959951c" providerId="ADAL" clId="{930B2C2E-87E2-42CD-B99B-30FBAF4ACDD1}" dt="2025-02-08T18:11:40.135" v="13865"/>
          <ac:picMkLst>
            <pc:docMk/>
            <pc:sldMk cId="0" sldId="274"/>
            <ac:picMk id="61" creationId="{F43E32B9-D367-42A2-6032-B791D8924404}"/>
          </ac:picMkLst>
        </pc:picChg>
        <pc:picChg chg="add del mod">
          <ac:chgData name="Kevin Lee (Developer Programs)" userId="f47351a6-0e28-4941-b6cd-419bf959951c" providerId="ADAL" clId="{930B2C2E-87E2-42CD-B99B-30FBAF4ACDD1}" dt="2025-02-08T18:11:42.323" v="13867"/>
          <ac:picMkLst>
            <pc:docMk/>
            <pc:sldMk cId="0" sldId="274"/>
            <ac:picMk id="62" creationId="{2F1E05C3-975F-1157-BDF8-3C28DB48F3BA}"/>
          </ac:picMkLst>
        </pc:picChg>
        <pc:picChg chg="add del mod ord">
          <ac:chgData name="Kevin Lee (Developer Programs)" userId="f47351a6-0e28-4941-b6cd-419bf959951c" providerId="ADAL" clId="{930B2C2E-87E2-42CD-B99B-30FBAF4ACDD1}" dt="2025-02-08T18:12:17.130" v="13868"/>
          <ac:picMkLst>
            <pc:docMk/>
            <pc:sldMk cId="0" sldId="274"/>
            <ac:picMk id="1153" creationId="{1BD26E49-E553-0CE2-44CB-65A6D0FA78A2}"/>
          </ac:picMkLst>
        </pc:picChg>
        <pc:picChg chg="add del mod">
          <ac:chgData name="Kevin Lee (Developer Programs)" userId="f47351a6-0e28-4941-b6cd-419bf959951c" providerId="ADAL" clId="{930B2C2E-87E2-42CD-B99B-30FBAF4ACDD1}" dt="2025-02-08T18:12:19.087" v="13870"/>
          <ac:picMkLst>
            <pc:docMk/>
            <pc:sldMk cId="0" sldId="274"/>
            <ac:picMk id="1154" creationId="{31F520E4-EF8E-AD72-07B4-23D949C74071}"/>
          </ac:picMkLst>
        </pc:picChg>
        <pc:picChg chg="add del mod ord">
          <ac:chgData name="Kevin Lee (Developer Programs)" userId="f47351a6-0e28-4941-b6cd-419bf959951c" providerId="ADAL" clId="{930B2C2E-87E2-42CD-B99B-30FBAF4ACDD1}" dt="2025-02-08T18:12:54.505" v="13871"/>
          <ac:picMkLst>
            <pc:docMk/>
            <pc:sldMk cId="0" sldId="274"/>
            <ac:picMk id="1157" creationId="{B51D0D7E-3B6F-FC27-FB72-D59984AF427B}"/>
          </ac:picMkLst>
        </pc:picChg>
        <pc:picChg chg="add del mod">
          <ac:chgData name="Kevin Lee (Developer Programs)" userId="f47351a6-0e28-4941-b6cd-419bf959951c" providerId="ADAL" clId="{930B2C2E-87E2-42CD-B99B-30FBAF4ACDD1}" dt="2025-02-08T18:12:56.408" v="13873"/>
          <ac:picMkLst>
            <pc:docMk/>
            <pc:sldMk cId="0" sldId="274"/>
            <ac:picMk id="1158" creationId="{AF06D5BD-F7AD-5811-4F5F-9DFAC1B87761}"/>
          </ac:picMkLst>
        </pc:picChg>
        <pc:picChg chg="add del mod ord">
          <ac:chgData name="Kevin Lee (Developer Programs)" userId="f47351a6-0e28-4941-b6cd-419bf959951c" providerId="ADAL" clId="{930B2C2E-87E2-42CD-B99B-30FBAF4ACDD1}" dt="2025-02-08T18:13:27.016" v="13874"/>
          <ac:picMkLst>
            <pc:docMk/>
            <pc:sldMk cId="0" sldId="274"/>
            <ac:picMk id="1161" creationId="{705E48B9-C421-7D5D-E84B-12CEBE0A6734}"/>
          </ac:picMkLst>
        </pc:picChg>
        <pc:picChg chg="add del mod">
          <ac:chgData name="Kevin Lee (Developer Programs)" userId="f47351a6-0e28-4941-b6cd-419bf959951c" providerId="ADAL" clId="{930B2C2E-87E2-42CD-B99B-30FBAF4ACDD1}" dt="2025-02-08T18:13:28.572" v="13876"/>
          <ac:picMkLst>
            <pc:docMk/>
            <pc:sldMk cId="0" sldId="274"/>
            <ac:picMk id="1162" creationId="{9B00BA0F-CA57-B6EF-19AC-270B505BAD7B}"/>
          </ac:picMkLst>
        </pc:picChg>
        <pc:picChg chg="add del mod ord">
          <ac:chgData name="Kevin Lee (Developer Programs)" userId="f47351a6-0e28-4941-b6cd-419bf959951c" providerId="ADAL" clId="{930B2C2E-87E2-42CD-B99B-30FBAF4ACDD1}" dt="2025-02-08T18:14:03.479" v="13877"/>
          <ac:picMkLst>
            <pc:docMk/>
            <pc:sldMk cId="0" sldId="274"/>
            <ac:picMk id="1165" creationId="{7C7FF36C-E1E2-49FE-D3B3-B1BD2F8E322C}"/>
          </ac:picMkLst>
        </pc:picChg>
        <pc:picChg chg="add del mod">
          <ac:chgData name="Kevin Lee (Developer Programs)" userId="f47351a6-0e28-4941-b6cd-419bf959951c" providerId="ADAL" clId="{930B2C2E-87E2-42CD-B99B-30FBAF4ACDD1}" dt="2025-02-08T18:14:05.200" v="13879"/>
          <ac:picMkLst>
            <pc:docMk/>
            <pc:sldMk cId="0" sldId="274"/>
            <ac:picMk id="1166" creationId="{BE0D7425-E423-81C0-4DF0-E9219BD06851}"/>
          </ac:picMkLst>
        </pc:picChg>
        <pc:picChg chg="add del mod ord">
          <ac:chgData name="Kevin Lee (Developer Programs)" userId="f47351a6-0e28-4941-b6cd-419bf959951c" providerId="ADAL" clId="{930B2C2E-87E2-42CD-B99B-30FBAF4ACDD1}" dt="2025-02-08T18:15:00.696" v="13880"/>
          <ac:picMkLst>
            <pc:docMk/>
            <pc:sldMk cId="0" sldId="274"/>
            <ac:picMk id="1169" creationId="{04FE0F5B-313C-9DBC-C2DE-56C76EEF694A}"/>
          </ac:picMkLst>
        </pc:picChg>
        <pc:picChg chg="add del mod">
          <ac:chgData name="Kevin Lee (Developer Programs)" userId="f47351a6-0e28-4941-b6cd-419bf959951c" providerId="ADAL" clId="{930B2C2E-87E2-42CD-B99B-30FBAF4ACDD1}" dt="2025-02-08T18:15:06.606" v="13882"/>
          <ac:picMkLst>
            <pc:docMk/>
            <pc:sldMk cId="0" sldId="274"/>
            <ac:picMk id="1170" creationId="{B5195B83-0031-AB52-E8AB-A5BF9617694F}"/>
          </ac:picMkLst>
        </pc:picChg>
        <pc:picChg chg="add del mod ord">
          <ac:chgData name="Kevin Lee (Developer Programs)" userId="f47351a6-0e28-4941-b6cd-419bf959951c" providerId="ADAL" clId="{930B2C2E-87E2-42CD-B99B-30FBAF4ACDD1}" dt="2025-02-08T18:15:52.650" v="13883"/>
          <ac:picMkLst>
            <pc:docMk/>
            <pc:sldMk cId="0" sldId="274"/>
            <ac:picMk id="1175" creationId="{BE8D3818-1E71-79A7-2A8E-EE2CE8584614}"/>
          </ac:picMkLst>
        </pc:picChg>
        <pc:picChg chg="add del mod">
          <ac:chgData name="Kevin Lee (Developer Programs)" userId="f47351a6-0e28-4941-b6cd-419bf959951c" providerId="ADAL" clId="{930B2C2E-87E2-42CD-B99B-30FBAF4ACDD1}" dt="2025-02-08T18:15:54.173" v="13885"/>
          <ac:picMkLst>
            <pc:docMk/>
            <pc:sldMk cId="0" sldId="274"/>
            <ac:picMk id="1176" creationId="{19E2DB6D-BDB1-1066-A98B-C45BA62450A4}"/>
          </ac:picMkLst>
        </pc:picChg>
        <pc:picChg chg="add del mod ord">
          <ac:chgData name="Kevin Lee (Developer Programs)" userId="f47351a6-0e28-4941-b6cd-419bf959951c" providerId="ADAL" clId="{930B2C2E-87E2-42CD-B99B-30FBAF4ACDD1}" dt="2025-02-08T18:16:51.791" v="13886"/>
          <ac:picMkLst>
            <pc:docMk/>
            <pc:sldMk cId="0" sldId="274"/>
            <ac:picMk id="1179" creationId="{63F76FBA-17DC-2417-00A7-61C721D9A6C8}"/>
          </ac:picMkLst>
        </pc:picChg>
        <pc:picChg chg="add mod">
          <ac:chgData name="Kevin Lee (Developer Programs)" userId="f47351a6-0e28-4941-b6cd-419bf959951c" providerId="ADAL" clId="{930B2C2E-87E2-42CD-B99B-30FBAF4ACDD1}" dt="2025-02-08T18:16:51.791" v="13886"/>
          <ac:picMkLst>
            <pc:docMk/>
            <pc:sldMk cId="0" sldId="274"/>
            <ac:picMk id="1180" creationId="{17C47295-2F12-9ECB-E206-5B771ED025E6}"/>
          </ac:picMkLst>
        </pc:picChg>
        <pc:cxnChg chg="add del mod">
          <ac:chgData name="Kevin Lee (Developer Programs)" userId="f47351a6-0e28-4941-b6cd-419bf959951c" providerId="ADAL" clId="{930B2C2E-87E2-42CD-B99B-30FBAF4ACDD1}" dt="2025-01-30T17:38:11.842" v="97" actId="478"/>
          <ac:cxnSpMkLst>
            <pc:docMk/>
            <pc:sldMk cId="0" sldId="274"/>
            <ac:cxnSpMk id="9" creationId="{E3FB49F9-57F1-2328-F82D-789763A1DEE6}"/>
          </ac:cxnSpMkLst>
        </pc:cxnChg>
        <pc:cxnChg chg="add del mod">
          <ac:chgData name="Kevin Lee (Developer Programs)" userId="f47351a6-0e28-4941-b6cd-419bf959951c" providerId="ADAL" clId="{930B2C2E-87E2-42CD-B99B-30FBAF4ACDD1}" dt="2025-01-30T17:38:11.842" v="97" actId="478"/>
          <ac:cxnSpMkLst>
            <pc:docMk/>
            <pc:sldMk cId="0" sldId="274"/>
            <ac:cxnSpMk id="10" creationId="{810F51C8-1E78-ED19-332A-BB5DB8E5EDBC}"/>
          </ac:cxnSpMkLst>
        </pc:cxnChg>
        <pc:cxnChg chg="add del mod">
          <ac:chgData name="Kevin Lee (Developer Programs)" userId="f47351a6-0e28-4941-b6cd-419bf959951c" providerId="ADAL" clId="{930B2C2E-87E2-42CD-B99B-30FBAF4ACDD1}" dt="2025-01-30T17:38:11.842" v="97" actId="478"/>
          <ac:cxnSpMkLst>
            <pc:docMk/>
            <pc:sldMk cId="0" sldId="274"/>
            <ac:cxnSpMk id="11" creationId="{571DD9E4-02E8-7A90-1A64-128149C1C507}"/>
          </ac:cxnSpMkLst>
        </pc:cxnChg>
        <pc:cxnChg chg="add del mod">
          <ac:chgData name="Kevin Lee (Developer Programs)" userId="f47351a6-0e28-4941-b6cd-419bf959951c" providerId="ADAL" clId="{930B2C2E-87E2-42CD-B99B-30FBAF4ACDD1}" dt="2025-01-30T17:38:11.842" v="97" actId="478"/>
          <ac:cxnSpMkLst>
            <pc:docMk/>
            <pc:sldMk cId="0" sldId="274"/>
            <ac:cxnSpMk id="12" creationId="{C014B0C3-EB85-57BC-5616-2B0CF037A817}"/>
          </ac:cxnSpMkLst>
        </pc:cxnChg>
        <pc:cxnChg chg="add del mod">
          <ac:chgData name="Kevin Lee (Developer Programs)" userId="f47351a6-0e28-4941-b6cd-419bf959951c" providerId="ADAL" clId="{930B2C2E-87E2-42CD-B99B-30FBAF4ACDD1}" dt="2025-01-30T17:38:11.842" v="97" actId="478"/>
          <ac:cxnSpMkLst>
            <pc:docMk/>
            <pc:sldMk cId="0" sldId="274"/>
            <ac:cxnSpMk id="14" creationId="{515E0479-65C2-FC72-884F-596A3BB880AC}"/>
          </ac:cxnSpMkLst>
        </pc:cxnChg>
      </pc:sldChg>
      <pc:sldChg chg="addSp delSp modSp mod ord modTransition modAnim modNotesTx">
        <pc:chgData name="Kevin Lee (Developer Programs)" userId="f47351a6-0e28-4941-b6cd-419bf959951c" providerId="ADAL" clId="{930B2C2E-87E2-42CD-B99B-30FBAF4ACDD1}" dt="2025-02-08T18:24:43.856" v="13921" actId="478"/>
        <pc:sldMkLst>
          <pc:docMk/>
          <pc:sldMk cId="0" sldId="275"/>
        </pc:sldMkLst>
        <pc:spChg chg="add mod">
          <ac:chgData name="Kevin Lee (Developer Programs)" userId="f47351a6-0e28-4941-b6cd-419bf959951c" providerId="ADAL" clId="{930B2C2E-87E2-42CD-B99B-30FBAF4ACDD1}" dt="2025-01-30T17:38:21.880" v="99"/>
          <ac:spMkLst>
            <pc:docMk/>
            <pc:sldMk cId="0" sldId="275"/>
            <ac:spMk id="2" creationId="{9ED17AF1-75D0-D9CF-FE95-F562C5A7A9AC}"/>
          </ac:spMkLst>
        </pc:spChg>
        <pc:spChg chg="add mod">
          <ac:chgData name="Kevin Lee (Developer Programs)" userId="f47351a6-0e28-4941-b6cd-419bf959951c" providerId="ADAL" clId="{930B2C2E-87E2-42CD-B99B-30FBAF4ACDD1}" dt="2025-01-30T17:38:21.880" v="99"/>
          <ac:spMkLst>
            <pc:docMk/>
            <pc:sldMk cId="0" sldId="275"/>
            <ac:spMk id="3" creationId="{B9A8BF4D-27EA-42FD-019E-B4A46821E152}"/>
          </ac:spMkLst>
        </pc:spChg>
        <pc:spChg chg="add mod">
          <ac:chgData name="Kevin Lee (Developer Programs)" userId="f47351a6-0e28-4941-b6cd-419bf959951c" providerId="ADAL" clId="{930B2C2E-87E2-42CD-B99B-30FBAF4ACDD1}" dt="2025-01-30T17:38:21.880" v="99"/>
          <ac:spMkLst>
            <pc:docMk/>
            <pc:sldMk cId="0" sldId="275"/>
            <ac:spMk id="4" creationId="{A0C86970-99B8-52C0-D1CF-5559D41A7C1C}"/>
          </ac:spMkLst>
        </pc:spChg>
        <pc:spChg chg="add mod">
          <ac:chgData name="Kevin Lee (Developer Programs)" userId="f47351a6-0e28-4941-b6cd-419bf959951c" providerId="ADAL" clId="{930B2C2E-87E2-42CD-B99B-30FBAF4ACDD1}" dt="2025-01-30T17:38:21.880" v="99"/>
          <ac:spMkLst>
            <pc:docMk/>
            <pc:sldMk cId="0" sldId="275"/>
            <ac:spMk id="6" creationId="{CB14EA01-D6B8-43DE-9BB4-99DC68D2A040}"/>
          </ac:spMkLst>
        </pc:spChg>
        <pc:spChg chg="add mod">
          <ac:chgData name="Kevin Lee (Developer Programs)" userId="f47351a6-0e28-4941-b6cd-419bf959951c" providerId="ADAL" clId="{930B2C2E-87E2-42CD-B99B-30FBAF4ACDD1}" dt="2025-01-30T17:38:21.880" v="99"/>
          <ac:spMkLst>
            <pc:docMk/>
            <pc:sldMk cId="0" sldId="275"/>
            <ac:spMk id="7" creationId="{E197CAD6-7232-3FB3-5AE2-4093D55FDDB2}"/>
          </ac:spMkLst>
        </pc:spChg>
        <pc:spChg chg="add mod">
          <ac:chgData name="Kevin Lee (Developer Programs)" userId="f47351a6-0e28-4941-b6cd-419bf959951c" providerId="ADAL" clId="{930B2C2E-87E2-42CD-B99B-30FBAF4ACDD1}" dt="2025-01-30T17:38:21.880" v="99"/>
          <ac:spMkLst>
            <pc:docMk/>
            <pc:sldMk cId="0" sldId="275"/>
            <ac:spMk id="13" creationId="{58CA0071-33D6-CDE8-855A-A01F6C06A539}"/>
          </ac:spMkLst>
        </pc:spChg>
        <pc:spChg chg="add del mod">
          <ac:chgData name="Kevin Lee (Developer Programs)" userId="f47351a6-0e28-4941-b6cd-419bf959951c" providerId="ADAL" clId="{930B2C2E-87E2-42CD-B99B-30FBAF4ACDD1}" dt="2025-02-08T18:24:43.856" v="13921" actId="478"/>
          <ac:spMkLst>
            <pc:docMk/>
            <pc:sldMk cId="0" sldId="275"/>
            <ac:spMk id="17" creationId="{0EF50AEF-3CC1-2637-D042-BB500802D608}"/>
          </ac:spMkLst>
        </pc:spChg>
        <pc:spChg chg="mod">
          <ac:chgData name="Kevin Lee (Developer Programs)" userId="f47351a6-0e28-4941-b6cd-419bf959951c" providerId="ADAL" clId="{930B2C2E-87E2-42CD-B99B-30FBAF4ACDD1}" dt="2025-01-30T17:38:31.250" v="100"/>
          <ac:spMkLst>
            <pc:docMk/>
            <pc:sldMk cId="0" sldId="275"/>
            <ac:spMk id="1183" creationId="{00000000-0000-0000-0000-000000000000}"/>
          </ac:spMkLst>
        </pc:spChg>
        <pc:spChg chg="mod">
          <ac:chgData name="Kevin Lee (Developer Programs)" userId="f47351a6-0e28-4941-b6cd-419bf959951c" providerId="ADAL" clId="{930B2C2E-87E2-42CD-B99B-30FBAF4ACDD1}" dt="2025-01-30T17:38:35.706" v="101"/>
          <ac:spMkLst>
            <pc:docMk/>
            <pc:sldMk cId="0" sldId="275"/>
            <ac:spMk id="1184" creationId="{00000000-0000-0000-0000-000000000000}"/>
          </ac:spMkLst>
        </pc:spChg>
        <pc:picChg chg="del">
          <ac:chgData name="Kevin Lee (Developer Programs)" userId="f47351a6-0e28-4941-b6cd-419bf959951c" providerId="ADAL" clId="{930B2C2E-87E2-42CD-B99B-30FBAF4ACDD1}" dt="2025-02-08T18:16:56.677" v="13888"/>
          <ac:picMkLst>
            <pc:docMk/>
            <pc:sldMk cId="0" sldId="275"/>
            <ac:picMk id="5" creationId="{2400F642-658B-ECDC-43E6-90D2C256B504}"/>
          </ac:picMkLst>
        </pc:picChg>
        <pc:picChg chg="add mod">
          <ac:chgData name="Kevin Lee (Developer Programs)" userId="f47351a6-0e28-4941-b6cd-419bf959951c" providerId="ADAL" clId="{930B2C2E-87E2-42CD-B99B-30FBAF4ACDD1}" dt="2025-01-30T17:38:21.880" v="99"/>
          <ac:picMkLst>
            <pc:docMk/>
            <pc:sldMk cId="0" sldId="275"/>
            <ac:picMk id="8" creationId="{EFC5822F-6BC2-D325-3865-B9C4DF71884F}"/>
          </ac:picMkLst>
        </pc:picChg>
        <pc:picChg chg="add mod">
          <ac:chgData name="Kevin Lee (Developer Programs)" userId="f47351a6-0e28-4941-b6cd-419bf959951c" providerId="ADAL" clId="{930B2C2E-87E2-42CD-B99B-30FBAF4ACDD1}" dt="2025-01-30T17:38:21.880" v="99"/>
          <ac:picMkLst>
            <pc:docMk/>
            <pc:sldMk cId="0" sldId="275"/>
            <ac:picMk id="15" creationId="{18CB9811-9810-0B24-729D-4E18D4B5B944}"/>
          </ac:picMkLst>
        </pc:picChg>
        <pc:picChg chg="add mod">
          <ac:chgData name="Kevin Lee (Developer Programs)" userId="f47351a6-0e28-4941-b6cd-419bf959951c" providerId="ADAL" clId="{930B2C2E-87E2-42CD-B99B-30FBAF4ACDD1}" dt="2025-01-30T17:38:21.880" v="99"/>
          <ac:picMkLst>
            <pc:docMk/>
            <pc:sldMk cId="0" sldId="275"/>
            <ac:picMk id="16" creationId="{056B86EE-4811-0A53-628C-516B8AB7578D}"/>
          </ac:picMkLst>
        </pc:picChg>
        <pc:picChg chg="add del mod ord">
          <ac:chgData name="Kevin Lee (Developer Programs)" userId="f47351a6-0e28-4941-b6cd-419bf959951c" providerId="ADAL" clId="{930B2C2E-87E2-42CD-B99B-30FBAF4ACDD1}" dt="2025-02-08T18:17:31.559" v="13889"/>
          <ac:picMkLst>
            <pc:docMk/>
            <pc:sldMk cId="0" sldId="275"/>
            <ac:picMk id="22" creationId="{53DE6216-D0E0-EF57-BC64-437473EC68AC}"/>
          </ac:picMkLst>
        </pc:picChg>
        <pc:picChg chg="add del mod">
          <ac:chgData name="Kevin Lee (Developer Programs)" userId="f47351a6-0e28-4941-b6cd-419bf959951c" providerId="ADAL" clId="{930B2C2E-87E2-42CD-B99B-30FBAF4ACDD1}" dt="2025-02-08T18:17:33.238" v="13891"/>
          <ac:picMkLst>
            <pc:docMk/>
            <pc:sldMk cId="0" sldId="275"/>
            <ac:picMk id="23" creationId="{58AE36FA-2A16-27EF-A693-BFACC16A2CDA}"/>
          </ac:picMkLst>
        </pc:picChg>
        <pc:picChg chg="add del mod ord">
          <ac:chgData name="Kevin Lee (Developer Programs)" userId="f47351a6-0e28-4941-b6cd-419bf959951c" providerId="ADAL" clId="{930B2C2E-87E2-42CD-B99B-30FBAF4ACDD1}" dt="2025-02-08T18:17:56.917" v="13892"/>
          <ac:picMkLst>
            <pc:docMk/>
            <pc:sldMk cId="0" sldId="275"/>
            <ac:picMk id="26" creationId="{BFA2C18E-DF73-9755-DC0C-50B1D16AB4F1}"/>
          </ac:picMkLst>
        </pc:picChg>
        <pc:picChg chg="add del mod">
          <ac:chgData name="Kevin Lee (Developer Programs)" userId="f47351a6-0e28-4941-b6cd-419bf959951c" providerId="ADAL" clId="{930B2C2E-87E2-42CD-B99B-30FBAF4ACDD1}" dt="2025-02-08T18:18:02.415" v="13894"/>
          <ac:picMkLst>
            <pc:docMk/>
            <pc:sldMk cId="0" sldId="275"/>
            <ac:picMk id="27" creationId="{33F61FC6-28CE-E73D-FBC1-F545E0870478}"/>
          </ac:picMkLst>
        </pc:picChg>
        <pc:picChg chg="add del mod ord">
          <ac:chgData name="Kevin Lee (Developer Programs)" userId="f47351a6-0e28-4941-b6cd-419bf959951c" providerId="ADAL" clId="{930B2C2E-87E2-42CD-B99B-30FBAF4ACDD1}" dt="2025-02-08T18:18:37.327" v="13895"/>
          <ac:picMkLst>
            <pc:docMk/>
            <pc:sldMk cId="0" sldId="275"/>
            <ac:picMk id="30" creationId="{0D36AA02-DB4F-E13B-0713-D7ACBD417D1E}"/>
          </ac:picMkLst>
        </pc:picChg>
        <pc:picChg chg="add del mod">
          <ac:chgData name="Kevin Lee (Developer Programs)" userId="f47351a6-0e28-4941-b6cd-419bf959951c" providerId="ADAL" clId="{930B2C2E-87E2-42CD-B99B-30FBAF4ACDD1}" dt="2025-02-08T18:18:39.517" v="13897"/>
          <ac:picMkLst>
            <pc:docMk/>
            <pc:sldMk cId="0" sldId="275"/>
            <ac:picMk id="31" creationId="{D8B8B9B8-EA93-E876-EE7B-60C7FFEC9508}"/>
          </ac:picMkLst>
        </pc:picChg>
        <pc:picChg chg="add del mod ord">
          <ac:chgData name="Kevin Lee (Developer Programs)" userId="f47351a6-0e28-4941-b6cd-419bf959951c" providerId="ADAL" clId="{930B2C2E-87E2-42CD-B99B-30FBAF4ACDD1}" dt="2025-02-08T18:19:08.937" v="13898"/>
          <ac:picMkLst>
            <pc:docMk/>
            <pc:sldMk cId="0" sldId="275"/>
            <ac:picMk id="34" creationId="{094DCAEB-A0AC-EFB4-29B8-C71EB4D5157A}"/>
          </ac:picMkLst>
        </pc:picChg>
        <pc:picChg chg="add del mod">
          <ac:chgData name="Kevin Lee (Developer Programs)" userId="f47351a6-0e28-4941-b6cd-419bf959951c" providerId="ADAL" clId="{930B2C2E-87E2-42CD-B99B-30FBAF4ACDD1}" dt="2025-02-08T18:19:15.187" v="13900"/>
          <ac:picMkLst>
            <pc:docMk/>
            <pc:sldMk cId="0" sldId="275"/>
            <ac:picMk id="35" creationId="{BBBF9D57-F3D5-3DD7-5CE7-BF909E0C1EC5}"/>
          </ac:picMkLst>
        </pc:picChg>
        <pc:picChg chg="add del mod ord">
          <ac:chgData name="Kevin Lee (Developer Programs)" userId="f47351a6-0e28-4941-b6cd-419bf959951c" providerId="ADAL" clId="{930B2C2E-87E2-42CD-B99B-30FBAF4ACDD1}" dt="2025-02-08T18:19:50.634" v="13901"/>
          <ac:picMkLst>
            <pc:docMk/>
            <pc:sldMk cId="0" sldId="275"/>
            <ac:picMk id="38" creationId="{57F53E34-12AF-2179-1382-9713CE791FBF}"/>
          </ac:picMkLst>
        </pc:picChg>
        <pc:picChg chg="add mod">
          <ac:chgData name="Kevin Lee (Developer Programs)" userId="f47351a6-0e28-4941-b6cd-419bf959951c" providerId="ADAL" clId="{930B2C2E-87E2-42CD-B99B-30FBAF4ACDD1}" dt="2025-02-08T18:19:50.634" v="13901"/>
          <ac:picMkLst>
            <pc:docMk/>
            <pc:sldMk cId="0" sldId="275"/>
            <ac:picMk id="39" creationId="{B79A4076-5173-8297-1C64-3741AB43A0EA}"/>
          </ac:picMkLst>
        </pc:picChg>
        <pc:cxnChg chg="add mod">
          <ac:chgData name="Kevin Lee (Developer Programs)" userId="f47351a6-0e28-4941-b6cd-419bf959951c" providerId="ADAL" clId="{930B2C2E-87E2-42CD-B99B-30FBAF4ACDD1}" dt="2025-01-30T17:38:21.880" v="99"/>
          <ac:cxnSpMkLst>
            <pc:docMk/>
            <pc:sldMk cId="0" sldId="275"/>
            <ac:cxnSpMk id="9" creationId="{99F033DF-778D-1078-99C5-0C3E044E68D7}"/>
          </ac:cxnSpMkLst>
        </pc:cxnChg>
        <pc:cxnChg chg="add mod">
          <ac:chgData name="Kevin Lee (Developer Programs)" userId="f47351a6-0e28-4941-b6cd-419bf959951c" providerId="ADAL" clId="{930B2C2E-87E2-42CD-B99B-30FBAF4ACDD1}" dt="2025-01-30T17:38:21.880" v="99"/>
          <ac:cxnSpMkLst>
            <pc:docMk/>
            <pc:sldMk cId="0" sldId="275"/>
            <ac:cxnSpMk id="10" creationId="{5932DE38-0D97-4FB1-438E-B987173F0842}"/>
          </ac:cxnSpMkLst>
        </pc:cxnChg>
        <pc:cxnChg chg="add mod">
          <ac:chgData name="Kevin Lee (Developer Programs)" userId="f47351a6-0e28-4941-b6cd-419bf959951c" providerId="ADAL" clId="{930B2C2E-87E2-42CD-B99B-30FBAF4ACDD1}" dt="2025-01-30T17:38:21.880" v="99"/>
          <ac:cxnSpMkLst>
            <pc:docMk/>
            <pc:sldMk cId="0" sldId="275"/>
            <ac:cxnSpMk id="11" creationId="{3DD148E4-6EEE-B696-FA3A-7083F38BA712}"/>
          </ac:cxnSpMkLst>
        </pc:cxnChg>
        <pc:cxnChg chg="add mod">
          <ac:chgData name="Kevin Lee (Developer Programs)" userId="f47351a6-0e28-4941-b6cd-419bf959951c" providerId="ADAL" clId="{930B2C2E-87E2-42CD-B99B-30FBAF4ACDD1}" dt="2025-01-30T17:38:21.880" v="99"/>
          <ac:cxnSpMkLst>
            <pc:docMk/>
            <pc:sldMk cId="0" sldId="275"/>
            <ac:cxnSpMk id="12" creationId="{D273AA7D-2151-05CA-3DDF-1A2AB85B7449}"/>
          </ac:cxnSpMkLst>
        </pc:cxnChg>
        <pc:cxnChg chg="add mod">
          <ac:chgData name="Kevin Lee (Developer Programs)" userId="f47351a6-0e28-4941-b6cd-419bf959951c" providerId="ADAL" clId="{930B2C2E-87E2-42CD-B99B-30FBAF4ACDD1}" dt="2025-01-30T17:38:21.880" v="99"/>
          <ac:cxnSpMkLst>
            <pc:docMk/>
            <pc:sldMk cId="0" sldId="275"/>
            <ac:cxnSpMk id="14" creationId="{C63246CD-5BD5-31AF-E425-39E337B28908}"/>
          </ac:cxnSpMkLst>
        </pc:cxnChg>
      </pc:sldChg>
      <pc:sldChg chg="addSp delSp modSp mod ord modTransition modAnim modNotesTx">
        <pc:chgData name="Kevin Lee (Developer Programs)" userId="f47351a6-0e28-4941-b6cd-419bf959951c" providerId="ADAL" clId="{930B2C2E-87E2-42CD-B99B-30FBAF4ACDD1}" dt="2025-02-08T18:24:46.182" v="13922" actId="478"/>
        <pc:sldMkLst>
          <pc:docMk/>
          <pc:sldMk cId="0" sldId="276"/>
        </pc:sldMkLst>
        <pc:spChg chg="add del mod">
          <ac:chgData name="Kevin Lee (Developer Programs)" userId="f47351a6-0e28-4941-b6cd-419bf959951c" providerId="ADAL" clId="{930B2C2E-87E2-42CD-B99B-30FBAF4ACDD1}" dt="2025-02-08T18:24:46.182" v="13922" actId="478"/>
          <ac:spMkLst>
            <pc:docMk/>
            <pc:sldMk cId="0" sldId="276"/>
            <ac:spMk id="2" creationId="{D48B9996-B33C-F08F-61F5-E405CC45B6BD}"/>
          </ac:spMkLst>
        </pc:spChg>
        <pc:picChg chg="del">
          <ac:chgData name="Kevin Lee (Developer Programs)" userId="f47351a6-0e28-4941-b6cd-419bf959951c" providerId="ADAL" clId="{930B2C2E-87E2-42CD-B99B-30FBAF4ACDD1}" dt="2025-02-08T18:20:06.948" v="13903"/>
          <ac:picMkLst>
            <pc:docMk/>
            <pc:sldMk cId="0" sldId="276"/>
            <ac:picMk id="4" creationId="{C978244B-B770-1579-94F2-783E5D1569F7}"/>
          </ac:picMkLst>
        </pc:picChg>
        <pc:picChg chg="add del mod ord">
          <ac:chgData name="Kevin Lee (Developer Programs)" userId="f47351a6-0e28-4941-b6cd-419bf959951c" providerId="ADAL" clId="{930B2C2E-87E2-42CD-B99B-30FBAF4ACDD1}" dt="2025-02-08T18:20:50.794" v="13904"/>
          <ac:picMkLst>
            <pc:docMk/>
            <pc:sldMk cId="0" sldId="276"/>
            <ac:picMk id="5" creationId="{DCFD8068-5A63-4AFE-B134-79C93A2984E3}"/>
          </ac:picMkLst>
        </pc:picChg>
        <pc:picChg chg="add del mod">
          <ac:chgData name="Kevin Lee (Developer Programs)" userId="f47351a6-0e28-4941-b6cd-419bf959951c" providerId="ADAL" clId="{930B2C2E-87E2-42CD-B99B-30FBAF4ACDD1}" dt="2025-02-08T18:20:55.488" v="13906"/>
          <ac:picMkLst>
            <pc:docMk/>
            <pc:sldMk cId="0" sldId="276"/>
            <ac:picMk id="6" creationId="{DFC9E9EB-8969-E10B-683E-EE52189B962E}"/>
          </ac:picMkLst>
        </pc:picChg>
        <pc:picChg chg="add del mod ord">
          <ac:chgData name="Kevin Lee (Developer Programs)" userId="f47351a6-0e28-4941-b6cd-419bf959951c" providerId="ADAL" clId="{930B2C2E-87E2-42CD-B99B-30FBAF4ACDD1}" dt="2025-02-08T18:21:07.949" v="13907"/>
          <ac:picMkLst>
            <pc:docMk/>
            <pc:sldMk cId="0" sldId="276"/>
            <ac:picMk id="9" creationId="{F0B95094-50E7-98B0-966F-57626BED16FF}"/>
          </ac:picMkLst>
        </pc:picChg>
        <pc:picChg chg="add del mod">
          <ac:chgData name="Kevin Lee (Developer Programs)" userId="f47351a6-0e28-4941-b6cd-419bf959951c" providerId="ADAL" clId="{930B2C2E-87E2-42CD-B99B-30FBAF4ACDD1}" dt="2025-02-08T18:21:09.615" v="13909"/>
          <ac:picMkLst>
            <pc:docMk/>
            <pc:sldMk cId="0" sldId="276"/>
            <ac:picMk id="10" creationId="{1BBF2A68-FBCE-1F79-9CC5-109D925A364B}"/>
          </ac:picMkLst>
        </pc:picChg>
        <pc:picChg chg="add del mod ord">
          <ac:chgData name="Kevin Lee (Developer Programs)" userId="f47351a6-0e28-4941-b6cd-419bf959951c" providerId="ADAL" clId="{930B2C2E-87E2-42CD-B99B-30FBAF4ACDD1}" dt="2025-02-08T18:22:16.148" v="13910"/>
          <ac:picMkLst>
            <pc:docMk/>
            <pc:sldMk cId="0" sldId="276"/>
            <ac:picMk id="13" creationId="{1F6DD507-1D9E-D78C-6551-780F93D8F99A}"/>
          </ac:picMkLst>
        </pc:picChg>
        <pc:picChg chg="add del mod">
          <ac:chgData name="Kevin Lee (Developer Programs)" userId="f47351a6-0e28-4941-b6cd-419bf959951c" providerId="ADAL" clId="{930B2C2E-87E2-42CD-B99B-30FBAF4ACDD1}" dt="2025-02-08T18:22:20.392" v="13912"/>
          <ac:picMkLst>
            <pc:docMk/>
            <pc:sldMk cId="0" sldId="276"/>
            <ac:picMk id="14" creationId="{5B8E2DD6-DCB3-95D2-D0D7-7EF98C16A79F}"/>
          </ac:picMkLst>
        </pc:picChg>
        <pc:picChg chg="add del mod ord">
          <ac:chgData name="Kevin Lee (Developer Programs)" userId="f47351a6-0e28-4941-b6cd-419bf959951c" providerId="ADAL" clId="{930B2C2E-87E2-42CD-B99B-30FBAF4ACDD1}" dt="2025-02-08T18:23:26.723" v="13913"/>
          <ac:picMkLst>
            <pc:docMk/>
            <pc:sldMk cId="0" sldId="276"/>
            <ac:picMk id="17" creationId="{9D44211C-6764-37B0-DC10-55084EFD0085}"/>
          </ac:picMkLst>
        </pc:picChg>
        <pc:picChg chg="add mod">
          <ac:chgData name="Kevin Lee (Developer Programs)" userId="f47351a6-0e28-4941-b6cd-419bf959951c" providerId="ADAL" clId="{930B2C2E-87E2-42CD-B99B-30FBAF4ACDD1}" dt="2025-02-08T18:23:26.723" v="13913"/>
          <ac:picMkLst>
            <pc:docMk/>
            <pc:sldMk cId="0" sldId="276"/>
            <ac:picMk id="18" creationId="{92138AD6-4AAD-CE8E-332F-3D68F87358A1}"/>
          </ac:picMkLst>
        </pc:picChg>
      </pc:sldChg>
      <pc:sldChg chg="addSp delSp modSp mod modTransition modAnim modNotesTx">
        <pc:chgData name="Kevin Lee (Developer Programs)" userId="f47351a6-0e28-4941-b6cd-419bf959951c" providerId="ADAL" clId="{930B2C2E-87E2-42CD-B99B-30FBAF4ACDD1}" dt="2025-02-07T01:58:58.693" v="13158" actId="478"/>
        <pc:sldMkLst>
          <pc:docMk/>
          <pc:sldMk cId="0" sldId="277"/>
        </pc:sldMkLst>
        <pc:spChg chg="add del mod">
          <ac:chgData name="Kevin Lee (Developer Programs)" userId="f47351a6-0e28-4941-b6cd-419bf959951c" providerId="ADAL" clId="{930B2C2E-87E2-42CD-B99B-30FBAF4ACDD1}" dt="2025-02-07T01:58:58.693" v="13158" actId="478"/>
          <ac:spMkLst>
            <pc:docMk/>
            <pc:sldMk cId="0" sldId="277"/>
            <ac:spMk id="2" creationId="{7E7F3C8A-AED8-96FA-AF2D-E79A7612737E}"/>
          </ac:spMkLst>
        </pc:spChg>
        <pc:spChg chg="mod">
          <ac:chgData name="Kevin Lee (Developer Programs)" userId="f47351a6-0e28-4941-b6cd-419bf959951c" providerId="ADAL" clId="{930B2C2E-87E2-42CD-B99B-30FBAF4ACDD1}" dt="2025-02-05T17:47:27.220" v="10133" actId="20577"/>
          <ac:spMkLst>
            <pc:docMk/>
            <pc:sldMk cId="0" sldId="277"/>
            <ac:spMk id="1226" creationId="{00000000-0000-0000-0000-000000000000}"/>
          </ac:spMkLst>
        </pc:spChg>
        <pc:spChg chg="mod">
          <ac:chgData name="Kevin Lee (Developer Programs)" userId="f47351a6-0e28-4941-b6cd-419bf959951c" providerId="ADAL" clId="{930B2C2E-87E2-42CD-B99B-30FBAF4ACDD1}" dt="2025-02-05T17:45:55.252" v="10130" actId="207"/>
          <ac:spMkLst>
            <pc:docMk/>
            <pc:sldMk cId="0" sldId="277"/>
            <ac:spMk id="1229" creationId="{00000000-0000-0000-0000-000000000000}"/>
          </ac:spMkLst>
        </pc:spChg>
        <pc:graphicFrameChg chg="add mod">
          <ac:chgData name="Kevin Lee (Developer Programs)" userId="f47351a6-0e28-4941-b6cd-419bf959951c" providerId="ADAL" clId="{930B2C2E-87E2-42CD-B99B-30FBAF4ACDD1}" dt="2025-02-05T18:44:06.722" v="10142"/>
          <ac:graphicFrameMkLst>
            <pc:docMk/>
            <pc:sldMk cId="0" sldId="277"/>
            <ac:graphicFrameMk id="3" creationId="{6E1FE2E7-0AD4-E5C1-F6D6-AC7E6E29FBE9}"/>
          </ac:graphicFrameMkLst>
        </pc:graphicFrameChg>
        <pc:picChg chg="add del mod">
          <ac:chgData name="Kevin Lee (Developer Programs)" userId="f47351a6-0e28-4941-b6cd-419bf959951c" providerId="ADAL" clId="{930B2C2E-87E2-42CD-B99B-30FBAF4ACDD1}" dt="2025-02-07T01:53:01.722" v="13138"/>
          <ac:picMkLst>
            <pc:docMk/>
            <pc:sldMk cId="0" sldId="277"/>
            <ac:picMk id="6" creationId="{75FB4FAE-041D-9DA5-5426-703610CF8F37}"/>
          </ac:picMkLst>
        </pc:picChg>
        <pc:picChg chg="add del mod ord">
          <ac:chgData name="Kevin Lee (Developer Programs)" userId="f47351a6-0e28-4941-b6cd-419bf959951c" providerId="ADAL" clId="{930B2C2E-87E2-42CD-B99B-30FBAF4ACDD1}" dt="2025-02-07T01:53:58.443" v="13139"/>
          <ac:picMkLst>
            <pc:docMk/>
            <pc:sldMk cId="0" sldId="277"/>
            <ac:picMk id="9" creationId="{11C065BD-ECB4-3706-E6F7-F331BE6F940D}"/>
          </ac:picMkLst>
        </pc:picChg>
        <pc:picChg chg="add mod">
          <ac:chgData name="Kevin Lee (Developer Programs)" userId="f47351a6-0e28-4941-b6cd-419bf959951c" providerId="ADAL" clId="{930B2C2E-87E2-42CD-B99B-30FBAF4ACDD1}" dt="2025-02-07T01:53:58.443" v="13139"/>
          <ac:picMkLst>
            <pc:docMk/>
            <pc:sldMk cId="0" sldId="277"/>
            <ac:picMk id="10" creationId="{D4575CC7-E9E7-4825-3CBA-15EEBBC39978}"/>
          </ac:picMkLst>
        </pc:picChg>
        <pc:cxnChg chg="mod">
          <ac:chgData name="Kevin Lee (Developer Programs)" userId="f47351a6-0e28-4941-b6cd-419bf959951c" providerId="ADAL" clId="{930B2C2E-87E2-42CD-B99B-30FBAF4ACDD1}" dt="2025-02-05T18:52:14.567" v="10492" actId="208"/>
          <ac:cxnSpMkLst>
            <pc:docMk/>
            <pc:sldMk cId="0" sldId="277"/>
            <ac:cxnSpMk id="1236" creationId="{00000000-0000-0000-0000-000000000000}"/>
          </ac:cxnSpMkLst>
        </pc:cxnChg>
      </pc:sldChg>
      <pc:sldChg chg="addSp delSp modSp mod modTransition modAnim modNotesTx">
        <pc:chgData name="Kevin Lee (Developer Programs)" userId="f47351a6-0e28-4941-b6cd-419bf959951c" providerId="ADAL" clId="{930B2C2E-87E2-42CD-B99B-30FBAF4ACDD1}" dt="2025-02-08T17:46:25.186" v="13558" actId="478"/>
        <pc:sldMkLst>
          <pc:docMk/>
          <pc:sldMk cId="0" sldId="278"/>
        </pc:sldMkLst>
        <pc:spChg chg="add del mod">
          <ac:chgData name="Kevin Lee (Developer Programs)" userId="f47351a6-0e28-4941-b6cd-419bf959951c" providerId="ADAL" clId="{930B2C2E-87E2-42CD-B99B-30FBAF4ACDD1}" dt="2025-02-08T17:46:25.186" v="13558" actId="478"/>
          <ac:spMkLst>
            <pc:docMk/>
            <pc:sldMk cId="0" sldId="278"/>
            <ac:spMk id="2" creationId="{8C9056D5-34EE-02E6-8B47-4B2FA8318CE7}"/>
          </ac:spMkLst>
        </pc:spChg>
        <pc:picChg chg="add del mod">
          <ac:chgData name="Kevin Lee (Developer Programs)" userId="f47351a6-0e28-4941-b6cd-419bf959951c" providerId="ADAL" clId="{930B2C2E-87E2-42CD-B99B-30FBAF4ACDD1}" dt="2025-02-08T17:42:44.099" v="13538"/>
          <ac:picMkLst>
            <pc:docMk/>
            <pc:sldMk cId="0" sldId="278"/>
            <ac:picMk id="8" creationId="{E6DDAC4F-9126-B577-A80B-28147BFBFBD3}"/>
          </ac:picMkLst>
        </pc:picChg>
        <pc:picChg chg="add del mod ord">
          <ac:chgData name="Kevin Lee (Developer Programs)" userId="f47351a6-0e28-4941-b6cd-419bf959951c" providerId="ADAL" clId="{930B2C2E-87E2-42CD-B99B-30FBAF4ACDD1}" dt="2025-02-08T17:43:01.246" v="13539"/>
          <ac:picMkLst>
            <pc:docMk/>
            <pc:sldMk cId="0" sldId="278"/>
            <ac:picMk id="11" creationId="{DDFF44A1-5AF3-6655-496D-AA21F41A29C7}"/>
          </ac:picMkLst>
        </pc:picChg>
        <pc:picChg chg="add del mod">
          <ac:chgData name="Kevin Lee (Developer Programs)" userId="f47351a6-0e28-4941-b6cd-419bf959951c" providerId="ADAL" clId="{930B2C2E-87E2-42CD-B99B-30FBAF4ACDD1}" dt="2025-02-08T17:43:04.022" v="13541"/>
          <ac:picMkLst>
            <pc:docMk/>
            <pc:sldMk cId="0" sldId="278"/>
            <ac:picMk id="12" creationId="{72BAA28C-A854-403E-0532-A61DA0A667BF}"/>
          </ac:picMkLst>
        </pc:picChg>
        <pc:picChg chg="add del mod ord">
          <ac:chgData name="Kevin Lee (Developer Programs)" userId="f47351a6-0e28-4941-b6cd-419bf959951c" providerId="ADAL" clId="{930B2C2E-87E2-42CD-B99B-30FBAF4ACDD1}" dt="2025-02-08T17:43:19.580" v="13542"/>
          <ac:picMkLst>
            <pc:docMk/>
            <pc:sldMk cId="0" sldId="278"/>
            <ac:picMk id="15" creationId="{1B3E60AB-3630-F698-3DC9-955F3B206F91}"/>
          </ac:picMkLst>
        </pc:picChg>
        <pc:picChg chg="add del mod">
          <ac:chgData name="Kevin Lee (Developer Programs)" userId="f47351a6-0e28-4941-b6cd-419bf959951c" providerId="ADAL" clId="{930B2C2E-87E2-42CD-B99B-30FBAF4ACDD1}" dt="2025-02-08T17:43:21.095" v="13544"/>
          <ac:picMkLst>
            <pc:docMk/>
            <pc:sldMk cId="0" sldId="278"/>
            <ac:picMk id="16" creationId="{B056B85E-8D3F-9736-DBE0-4189755B8656}"/>
          </ac:picMkLst>
        </pc:picChg>
        <pc:picChg chg="add del mod ord">
          <ac:chgData name="Kevin Lee (Developer Programs)" userId="f47351a6-0e28-4941-b6cd-419bf959951c" providerId="ADAL" clId="{930B2C2E-87E2-42CD-B99B-30FBAF4ACDD1}" dt="2025-02-08T17:43:36.927" v="13545"/>
          <ac:picMkLst>
            <pc:docMk/>
            <pc:sldMk cId="0" sldId="278"/>
            <ac:picMk id="19" creationId="{E3A184E4-C78B-E2EF-0471-315BDC66A2C3}"/>
          </ac:picMkLst>
        </pc:picChg>
        <pc:picChg chg="add del mod">
          <ac:chgData name="Kevin Lee (Developer Programs)" userId="f47351a6-0e28-4941-b6cd-419bf959951c" providerId="ADAL" clId="{930B2C2E-87E2-42CD-B99B-30FBAF4ACDD1}" dt="2025-02-08T17:43:38.513" v="13547"/>
          <ac:picMkLst>
            <pc:docMk/>
            <pc:sldMk cId="0" sldId="278"/>
            <ac:picMk id="20" creationId="{4A52BB79-8038-2F6A-A57D-E758180C7939}"/>
          </ac:picMkLst>
        </pc:picChg>
        <pc:picChg chg="add del mod ord">
          <ac:chgData name="Kevin Lee (Developer Programs)" userId="f47351a6-0e28-4941-b6cd-419bf959951c" providerId="ADAL" clId="{930B2C2E-87E2-42CD-B99B-30FBAF4ACDD1}" dt="2025-02-08T17:44:39.949" v="13548"/>
          <ac:picMkLst>
            <pc:docMk/>
            <pc:sldMk cId="0" sldId="278"/>
            <ac:picMk id="23" creationId="{F414C44A-BF38-8043-63C3-AC8CFC72280C}"/>
          </ac:picMkLst>
        </pc:picChg>
        <pc:picChg chg="add del mod">
          <ac:chgData name="Kevin Lee (Developer Programs)" userId="f47351a6-0e28-4941-b6cd-419bf959951c" providerId="ADAL" clId="{930B2C2E-87E2-42CD-B99B-30FBAF4ACDD1}" dt="2025-02-08T17:44:41.566" v="13550"/>
          <ac:picMkLst>
            <pc:docMk/>
            <pc:sldMk cId="0" sldId="278"/>
            <ac:picMk id="24" creationId="{F9D5F593-1198-3948-4B06-CE6DC28D1A5D}"/>
          </ac:picMkLst>
        </pc:picChg>
        <pc:picChg chg="add del mod ord">
          <ac:chgData name="Kevin Lee (Developer Programs)" userId="f47351a6-0e28-4941-b6cd-419bf959951c" providerId="ADAL" clId="{930B2C2E-87E2-42CD-B99B-30FBAF4ACDD1}" dt="2025-02-08T17:45:04.821" v="13551"/>
          <ac:picMkLst>
            <pc:docMk/>
            <pc:sldMk cId="0" sldId="278"/>
            <ac:picMk id="27" creationId="{CB5883F2-FB06-0B02-B295-59AA19435A93}"/>
          </ac:picMkLst>
        </pc:picChg>
        <pc:picChg chg="add del mod">
          <ac:chgData name="Kevin Lee (Developer Programs)" userId="f47351a6-0e28-4941-b6cd-419bf959951c" providerId="ADAL" clId="{930B2C2E-87E2-42CD-B99B-30FBAF4ACDD1}" dt="2025-02-08T17:45:06.546" v="13553"/>
          <ac:picMkLst>
            <pc:docMk/>
            <pc:sldMk cId="0" sldId="278"/>
            <ac:picMk id="28" creationId="{1D7957D1-B8CE-AF4F-7FC1-B306A1EA8336}"/>
          </ac:picMkLst>
        </pc:picChg>
        <pc:picChg chg="add del mod ord">
          <ac:chgData name="Kevin Lee (Developer Programs)" userId="f47351a6-0e28-4941-b6cd-419bf959951c" providerId="ADAL" clId="{930B2C2E-87E2-42CD-B99B-30FBAF4ACDD1}" dt="2025-02-08T17:45:14.753" v="13554"/>
          <ac:picMkLst>
            <pc:docMk/>
            <pc:sldMk cId="0" sldId="278"/>
            <ac:picMk id="31" creationId="{720B40BF-5599-B6CC-2C06-8035EF96D852}"/>
          </ac:picMkLst>
        </pc:picChg>
        <pc:picChg chg="add del mod">
          <ac:chgData name="Kevin Lee (Developer Programs)" userId="f47351a6-0e28-4941-b6cd-419bf959951c" providerId="ADAL" clId="{930B2C2E-87E2-42CD-B99B-30FBAF4ACDD1}" dt="2025-02-08T17:45:16.280" v="13556"/>
          <ac:picMkLst>
            <pc:docMk/>
            <pc:sldMk cId="0" sldId="278"/>
            <ac:picMk id="32" creationId="{DDCAC940-320C-E777-C093-CCCB202407FB}"/>
          </ac:picMkLst>
        </pc:picChg>
        <pc:picChg chg="add del mod ord">
          <ac:chgData name="Kevin Lee (Developer Programs)" userId="f47351a6-0e28-4941-b6cd-419bf959951c" providerId="ADAL" clId="{930B2C2E-87E2-42CD-B99B-30FBAF4ACDD1}" dt="2025-02-08T17:46:19.258" v="13557"/>
          <ac:picMkLst>
            <pc:docMk/>
            <pc:sldMk cId="0" sldId="278"/>
            <ac:picMk id="35" creationId="{82610975-084B-E4FA-89A3-1DC261687E16}"/>
          </ac:picMkLst>
        </pc:picChg>
        <pc:picChg chg="add mod">
          <ac:chgData name="Kevin Lee (Developer Programs)" userId="f47351a6-0e28-4941-b6cd-419bf959951c" providerId="ADAL" clId="{930B2C2E-87E2-42CD-B99B-30FBAF4ACDD1}" dt="2025-02-08T17:46:19.258" v="13557"/>
          <ac:picMkLst>
            <pc:docMk/>
            <pc:sldMk cId="0" sldId="278"/>
            <ac:picMk id="36" creationId="{1937939F-3C0D-F001-0F14-B556A9F03C76}"/>
          </ac:picMkLst>
        </pc:picChg>
      </pc:sldChg>
      <pc:sldChg chg="addSp delSp modSp mod ord modTransition modAnim modNotesTx">
        <pc:chgData name="Kevin Lee (Developer Programs)" userId="f47351a6-0e28-4941-b6cd-419bf959951c" providerId="ADAL" clId="{930B2C2E-87E2-42CD-B99B-30FBAF4ACDD1}" dt="2025-02-08T18:24:48.680" v="13923" actId="478"/>
        <pc:sldMkLst>
          <pc:docMk/>
          <pc:sldMk cId="0" sldId="279"/>
        </pc:sldMkLst>
        <pc:spChg chg="add del mod">
          <ac:chgData name="Kevin Lee (Developer Programs)" userId="f47351a6-0e28-4941-b6cd-419bf959951c" providerId="ADAL" clId="{930B2C2E-87E2-42CD-B99B-30FBAF4ACDD1}" dt="2025-02-08T18:24:48.680" v="13923" actId="478"/>
          <ac:spMkLst>
            <pc:docMk/>
            <pc:sldMk cId="0" sldId="279"/>
            <ac:spMk id="2" creationId="{1266554D-232E-E4C2-FCF9-65153E61D304}"/>
          </ac:spMkLst>
        </pc:spChg>
        <pc:picChg chg="add del mod ord">
          <ac:chgData name="Kevin Lee (Developer Programs)" userId="f47351a6-0e28-4941-b6cd-419bf959951c" providerId="ADAL" clId="{930B2C2E-87E2-42CD-B99B-30FBAF4ACDD1}" dt="2025-02-08T18:23:43.273" v="13916"/>
          <ac:picMkLst>
            <pc:docMk/>
            <pc:sldMk cId="0" sldId="279"/>
            <ac:picMk id="4" creationId="{BEA1F5D7-4C9F-9144-094D-5A29C605827B}"/>
          </ac:picMkLst>
        </pc:picChg>
        <pc:picChg chg="del">
          <ac:chgData name="Kevin Lee (Developer Programs)" userId="f47351a6-0e28-4941-b6cd-419bf959951c" providerId="ADAL" clId="{930B2C2E-87E2-42CD-B99B-30FBAF4ACDD1}" dt="2025-02-08T18:23:32.731" v="13915"/>
          <ac:picMkLst>
            <pc:docMk/>
            <pc:sldMk cId="0" sldId="279"/>
            <ac:picMk id="5" creationId="{6B1EC3B9-8850-7715-ABBD-553C6EF69E3A}"/>
          </ac:picMkLst>
        </pc:picChg>
        <pc:picChg chg="add del mod">
          <ac:chgData name="Kevin Lee (Developer Programs)" userId="f47351a6-0e28-4941-b6cd-419bf959951c" providerId="ADAL" clId="{930B2C2E-87E2-42CD-B99B-30FBAF4ACDD1}" dt="2025-02-08T18:23:45.178" v="13918"/>
          <ac:picMkLst>
            <pc:docMk/>
            <pc:sldMk cId="0" sldId="279"/>
            <ac:picMk id="6" creationId="{4647AEC9-8D24-16E9-227A-C7576DD4EF81}"/>
          </ac:picMkLst>
        </pc:picChg>
        <pc:picChg chg="add del mod ord">
          <ac:chgData name="Kevin Lee (Developer Programs)" userId="f47351a6-0e28-4941-b6cd-419bf959951c" providerId="ADAL" clId="{930B2C2E-87E2-42CD-B99B-30FBAF4ACDD1}" dt="2025-02-08T18:24:19.696" v="13919"/>
          <ac:picMkLst>
            <pc:docMk/>
            <pc:sldMk cId="0" sldId="279"/>
            <ac:picMk id="9" creationId="{21EC14DC-325F-8770-D2E7-D647336D77FA}"/>
          </ac:picMkLst>
        </pc:picChg>
        <pc:picChg chg="add mod">
          <ac:chgData name="Kevin Lee (Developer Programs)" userId="f47351a6-0e28-4941-b6cd-419bf959951c" providerId="ADAL" clId="{930B2C2E-87E2-42CD-B99B-30FBAF4ACDD1}" dt="2025-02-08T18:24:19.696" v="13919"/>
          <ac:picMkLst>
            <pc:docMk/>
            <pc:sldMk cId="0" sldId="279"/>
            <ac:picMk id="10" creationId="{EFD7075D-62B7-4614-BD55-AE29D2C664D8}"/>
          </ac:picMkLst>
        </pc:picChg>
      </pc:sldChg>
      <pc:sldChg chg="mod ord modShow modNotesTx">
        <pc:chgData name="Kevin Lee (Developer Programs)" userId="f47351a6-0e28-4941-b6cd-419bf959951c" providerId="ADAL" clId="{930B2C2E-87E2-42CD-B99B-30FBAF4ACDD1}" dt="2025-02-05T22:23:11.800" v="11869" actId="729"/>
        <pc:sldMkLst>
          <pc:docMk/>
          <pc:sldMk cId="0" sldId="280"/>
        </pc:sldMkLst>
      </pc:sldChg>
      <pc:sldChg chg="addSp delSp modSp mod ord modTransition modAnim modNotesTx">
        <pc:chgData name="Kevin Lee (Developer Programs)" userId="f47351a6-0e28-4941-b6cd-419bf959951c" providerId="ADAL" clId="{930B2C2E-87E2-42CD-B99B-30FBAF4ACDD1}" dt="2025-02-08T17:53:17.711" v="13674" actId="478"/>
        <pc:sldMkLst>
          <pc:docMk/>
          <pc:sldMk cId="0" sldId="281"/>
        </pc:sldMkLst>
        <pc:spChg chg="add del mod">
          <ac:chgData name="Kevin Lee (Developer Programs)" userId="f47351a6-0e28-4941-b6cd-419bf959951c" providerId="ADAL" clId="{930B2C2E-87E2-42CD-B99B-30FBAF4ACDD1}" dt="2025-02-08T17:53:17.711" v="13674" actId="478"/>
          <ac:spMkLst>
            <pc:docMk/>
            <pc:sldMk cId="0" sldId="281"/>
            <ac:spMk id="2" creationId="{F831E87E-B852-520F-99B0-4A842368A1E4}"/>
          </ac:spMkLst>
        </pc:spChg>
        <pc:picChg chg="del">
          <ac:chgData name="Kevin Lee (Developer Programs)" userId="f47351a6-0e28-4941-b6cd-419bf959951c" providerId="ADAL" clId="{930B2C2E-87E2-42CD-B99B-30FBAF4ACDD1}" dt="2025-02-08T17:50:48.025" v="13657"/>
          <ac:picMkLst>
            <pc:docMk/>
            <pc:sldMk cId="0" sldId="281"/>
            <ac:picMk id="4" creationId="{133D9F0B-BCA7-A13D-3466-367788979661}"/>
          </ac:picMkLst>
        </pc:picChg>
        <pc:picChg chg="add del mod ord">
          <ac:chgData name="Kevin Lee (Developer Programs)" userId="f47351a6-0e28-4941-b6cd-419bf959951c" providerId="ADAL" clId="{930B2C2E-87E2-42CD-B99B-30FBAF4ACDD1}" dt="2025-02-08T17:51:17.700" v="13658"/>
          <ac:picMkLst>
            <pc:docMk/>
            <pc:sldMk cId="0" sldId="281"/>
            <ac:picMk id="6" creationId="{2859BEC4-5131-ADBE-D1B9-B6FEE72EF5E3}"/>
          </ac:picMkLst>
        </pc:picChg>
        <pc:picChg chg="add del mod">
          <ac:chgData name="Kevin Lee (Developer Programs)" userId="f47351a6-0e28-4941-b6cd-419bf959951c" providerId="ADAL" clId="{930B2C2E-87E2-42CD-B99B-30FBAF4ACDD1}" dt="2025-02-08T17:51:19.317" v="13660"/>
          <ac:picMkLst>
            <pc:docMk/>
            <pc:sldMk cId="0" sldId="281"/>
            <ac:picMk id="7" creationId="{573CF1E4-93D2-9338-873C-A4E6258BE96F}"/>
          </ac:picMkLst>
        </pc:picChg>
        <pc:picChg chg="add del mod ord">
          <ac:chgData name="Kevin Lee (Developer Programs)" userId="f47351a6-0e28-4941-b6cd-419bf959951c" providerId="ADAL" clId="{930B2C2E-87E2-42CD-B99B-30FBAF4ACDD1}" dt="2025-02-08T17:51:58.949" v="13661"/>
          <ac:picMkLst>
            <pc:docMk/>
            <pc:sldMk cId="0" sldId="281"/>
            <ac:picMk id="10" creationId="{16B5F380-D3FD-F832-7DA1-1760F4ACCD62}"/>
          </ac:picMkLst>
        </pc:picChg>
        <pc:picChg chg="add del mod">
          <ac:chgData name="Kevin Lee (Developer Programs)" userId="f47351a6-0e28-4941-b6cd-419bf959951c" providerId="ADAL" clId="{930B2C2E-87E2-42CD-B99B-30FBAF4ACDD1}" dt="2025-02-08T17:52:00.677" v="13663"/>
          <ac:picMkLst>
            <pc:docMk/>
            <pc:sldMk cId="0" sldId="281"/>
            <ac:picMk id="11" creationId="{745DA28F-2CD2-C875-2839-45A683259EF3}"/>
          </ac:picMkLst>
        </pc:picChg>
        <pc:picChg chg="add del mod ord">
          <ac:chgData name="Kevin Lee (Developer Programs)" userId="f47351a6-0e28-4941-b6cd-419bf959951c" providerId="ADAL" clId="{930B2C2E-87E2-42CD-B99B-30FBAF4ACDD1}" dt="2025-02-08T17:52:14.654" v="13664"/>
          <ac:picMkLst>
            <pc:docMk/>
            <pc:sldMk cId="0" sldId="281"/>
            <ac:picMk id="14" creationId="{8E247240-C278-D9D1-5705-54B6FCDB46BF}"/>
          </ac:picMkLst>
        </pc:picChg>
        <pc:picChg chg="add del mod">
          <ac:chgData name="Kevin Lee (Developer Programs)" userId="f47351a6-0e28-4941-b6cd-419bf959951c" providerId="ADAL" clId="{930B2C2E-87E2-42CD-B99B-30FBAF4ACDD1}" dt="2025-02-08T17:52:16.333" v="13666"/>
          <ac:picMkLst>
            <pc:docMk/>
            <pc:sldMk cId="0" sldId="281"/>
            <ac:picMk id="15" creationId="{F15026FC-104D-94A2-086F-679F2537AC3C}"/>
          </ac:picMkLst>
        </pc:picChg>
        <pc:picChg chg="add del mod ord">
          <ac:chgData name="Kevin Lee (Developer Programs)" userId="f47351a6-0e28-4941-b6cd-419bf959951c" providerId="ADAL" clId="{930B2C2E-87E2-42CD-B99B-30FBAF4ACDD1}" dt="2025-02-08T17:52:23.183" v="13667"/>
          <ac:picMkLst>
            <pc:docMk/>
            <pc:sldMk cId="0" sldId="281"/>
            <ac:picMk id="18" creationId="{94BBE287-C57D-1B08-C6D1-E94969989B13}"/>
          </ac:picMkLst>
        </pc:picChg>
        <pc:picChg chg="add del mod">
          <ac:chgData name="Kevin Lee (Developer Programs)" userId="f47351a6-0e28-4941-b6cd-419bf959951c" providerId="ADAL" clId="{930B2C2E-87E2-42CD-B99B-30FBAF4ACDD1}" dt="2025-02-08T17:52:24.859" v="13669"/>
          <ac:picMkLst>
            <pc:docMk/>
            <pc:sldMk cId="0" sldId="281"/>
            <ac:picMk id="19" creationId="{D54E94C8-6D58-BF61-C777-F6948442EBD3}"/>
          </ac:picMkLst>
        </pc:picChg>
        <pc:picChg chg="add del mod ord">
          <ac:chgData name="Kevin Lee (Developer Programs)" userId="f47351a6-0e28-4941-b6cd-419bf959951c" providerId="ADAL" clId="{930B2C2E-87E2-42CD-B99B-30FBAF4ACDD1}" dt="2025-02-08T17:52:32.503" v="13670"/>
          <ac:picMkLst>
            <pc:docMk/>
            <pc:sldMk cId="0" sldId="281"/>
            <ac:picMk id="22" creationId="{6A7366E7-9239-1AF0-EA11-0BC5C61EC485}"/>
          </ac:picMkLst>
        </pc:picChg>
        <pc:picChg chg="add del mod">
          <ac:chgData name="Kevin Lee (Developer Programs)" userId="f47351a6-0e28-4941-b6cd-419bf959951c" providerId="ADAL" clId="{930B2C2E-87E2-42CD-B99B-30FBAF4ACDD1}" dt="2025-02-08T17:52:34.152" v="13672"/>
          <ac:picMkLst>
            <pc:docMk/>
            <pc:sldMk cId="0" sldId="281"/>
            <ac:picMk id="23" creationId="{6B3910F2-8D14-1F1C-323B-1AF3CD6F9FA5}"/>
          </ac:picMkLst>
        </pc:picChg>
        <pc:picChg chg="add del mod ord">
          <ac:chgData name="Kevin Lee (Developer Programs)" userId="f47351a6-0e28-4941-b6cd-419bf959951c" providerId="ADAL" clId="{930B2C2E-87E2-42CD-B99B-30FBAF4ACDD1}" dt="2025-02-08T17:53:13.570" v="13673"/>
          <ac:picMkLst>
            <pc:docMk/>
            <pc:sldMk cId="0" sldId="281"/>
            <ac:picMk id="26" creationId="{57F5522D-1E1B-909F-2740-0C96ADB73A69}"/>
          </ac:picMkLst>
        </pc:picChg>
        <pc:picChg chg="add mod">
          <ac:chgData name="Kevin Lee (Developer Programs)" userId="f47351a6-0e28-4941-b6cd-419bf959951c" providerId="ADAL" clId="{930B2C2E-87E2-42CD-B99B-30FBAF4ACDD1}" dt="2025-02-08T17:53:13.570" v="13673"/>
          <ac:picMkLst>
            <pc:docMk/>
            <pc:sldMk cId="0" sldId="281"/>
            <ac:picMk id="27" creationId="{F459C989-9B38-1301-4508-A768A05E90E6}"/>
          </ac:picMkLst>
        </pc:picChg>
      </pc:sldChg>
      <pc:sldChg chg="mod modShow modNotesTx">
        <pc:chgData name="Kevin Lee (Developer Programs)" userId="f47351a6-0e28-4941-b6cd-419bf959951c" providerId="ADAL" clId="{930B2C2E-87E2-42CD-B99B-30FBAF4ACDD1}" dt="2025-01-31T05:37:16.836" v="5024" actId="729"/>
        <pc:sldMkLst>
          <pc:docMk/>
          <pc:sldMk cId="0" sldId="283"/>
        </pc:sldMkLst>
      </pc:sldChg>
      <pc:sldChg chg="addSp delSp modSp mod ord modTransition modAnim modNotesTx">
        <pc:chgData name="Kevin Lee (Developer Programs)" userId="f47351a6-0e28-4941-b6cd-419bf959951c" providerId="ADAL" clId="{930B2C2E-87E2-42CD-B99B-30FBAF4ACDD1}" dt="2025-02-08T17:35:37.010" v="13501" actId="478"/>
        <pc:sldMkLst>
          <pc:docMk/>
          <pc:sldMk cId="0" sldId="284"/>
        </pc:sldMkLst>
        <pc:spChg chg="add del mod">
          <ac:chgData name="Kevin Lee (Developer Programs)" userId="f47351a6-0e28-4941-b6cd-419bf959951c" providerId="ADAL" clId="{930B2C2E-87E2-42CD-B99B-30FBAF4ACDD1}" dt="2025-02-07T03:01:08.703" v="13373" actId="478"/>
          <ac:spMkLst>
            <pc:docMk/>
            <pc:sldMk cId="0" sldId="284"/>
            <ac:spMk id="2" creationId="{4FEAE8F9-D76B-3DDD-41C0-D9C6F21777D0}"/>
          </ac:spMkLst>
        </pc:spChg>
        <pc:spChg chg="add del mod">
          <ac:chgData name="Kevin Lee (Developer Programs)" userId="f47351a6-0e28-4941-b6cd-419bf959951c" providerId="ADAL" clId="{930B2C2E-87E2-42CD-B99B-30FBAF4ACDD1}" dt="2025-02-08T17:35:37.010" v="13501" actId="478"/>
          <ac:spMkLst>
            <pc:docMk/>
            <pc:sldMk cId="0" sldId="284"/>
            <ac:spMk id="38" creationId="{4C5D472B-D022-6E26-7177-DAF542593BA1}"/>
          </ac:spMkLst>
        </pc:spChg>
        <pc:picChg chg="del">
          <ac:chgData name="Kevin Lee (Developer Programs)" userId="f47351a6-0e28-4941-b6cd-419bf959951c" providerId="ADAL" clId="{930B2C2E-87E2-42CD-B99B-30FBAF4ACDD1}" dt="2025-02-07T02:55:08.317" v="13260"/>
          <ac:picMkLst>
            <pc:docMk/>
            <pc:sldMk cId="0" sldId="284"/>
            <ac:picMk id="4" creationId="{08476F22-DB20-02DB-665F-BAB907F9DF24}"/>
          </ac:picMkLst>
        </pc:picChg>
        <pc:picChg chg="add del mod ord">
          <ac:chgData name="Kevin Lee (Developer Programs)" userId="f47351a6-0e28-4941-b6cd-419bf959951c" providerId="ADAL" clId="{930B2C2E-87E2-42CD-B99B-30FBAF4ACDD1}" dt="2025-02-07T02:55:22.852" v="13261"/>
          <ac:picMkLst>
            <pc:docMk/>
            <pc:sldMk cId="0" sldId="284"/>
            <ac:picMk id="5" creationId="{EFFEDEC2-0FA0-8700-837A-32F9218D9838}"/>
          </ac:picMkLst>
        </pc:picChg>
        <pc:picChg chg="add del mod">
          <ac:chgData name="Kevin Lee (Developer Programs)" userId="f47351a6-0e28-4941-b6cd-419bf959951c" providerId="ADAL" clId="{930B2C2E-87E2-42CD-B99B-30FBAF4ACDD1}" dt="2025-02-07T02:55:24.660" v="13263"/>
          <ac:picMkLst>
            <pc:docMk/>
            <pc:sldMk cId="0" sldId="284"/>
            <ac:picMk id="6" creationId="{1D0C4917-9110-105F-9AC1-44B550880711}"/>
          </ac:picMkLst>
        </pc:picChg>
        <pc:picChg chg="add del mod ord">
          <ac:chgData name="Kevin Lee (Developer Programs)" userId="f47351a6-0e28-4941-b6cd-419bf959951c" providerId="ADAL" clId="{930B2C2E-87E2-42CD-B99B-30FBAF4ACDD1}" dt="2025-02-07T02:55:32.287" v="13264"/>
          <ac:picMkLst>
            <pc:docMk/>
            <pc:sldMk cId="0" sldId="284"/>
            <ac:picMk id="9" creationId="{8722B519-7942-C5E5-CF30-439B3BF7DD11}"/>
          </ac:picMkLst>
        </pc:picChg>
        <pc:picChg chg="add del mod">
          <ac:chgData name="Kevin Lee (Developer Programs)" userId="f47351a6-0e28-4941-b6cd-419bf959951c" providerId="ADAL" clId="{930B2C2E-87E2-42CD-B99B-30FBAF4ACDD1}" dt="2025-02-07T02:55:34.069" v="13266"/>
          <ac:picMkLst>
            <pc:docMk/>
            <pc:sldMk cId="0" sldId="284"/>
            <ac:picMk id="10" creationId="{CE31400A-43B5-EB44-36D6-3D1DB6165878}"/>
          </ac:picMkLst>
        </pc:picChg>
        <pc:picChg chg="add del mod ord">
          <ac:chgData name="Kevin Lee (Developer Programs)" userId="f47351a6-0e28-4941-b6cd-419bf959951c" providerId="ADAL" clId="{930B2C2E-87E2-42CD-B99B-30FBAF4ACDD1}" dt="2025-02-07T02:55:55.652" v="13267"/>
          <ac:picMkLst>
            <pc:docMk/>
            <pc:sldMk cId="0" sldId="284"/>
            <ac:picMk id="13" creationId="{D4C53601-1A28-053F-2BE2-D8E62D59DF86}"/>
          </ac:picMkLst>
        </pc:picChg>
        <pc:picChg chg="add del mod">
          <ac:chgData name="Kevin Lee (Developer Programs)" userId="f47351a6-0e28-4941-b6cd-419bf959951c" providerId="ADAL" clId="{930B2C2E-87E2-42CD-B99B-30FBAF4ACDD1}" dt="2025-02-07T02:55:57.310" v="13269"/>
          <ac:picMkLst>
            <pc:docMk/>
            <pc:sldMk cId="0" sldId="284"/>
            <ac:picMk id="14" creationId="{6A2627A2-468D-8475-2FCB-F334B3AC2543}"/>
          </ac:picMkLst>
        </pc:picChg>
        <pc:picChg chg="add del mod ord">
          <ac:chgData name="Kevin Lee (Developer Programs)" userId="f47351a6-0e28-4941-b6cd-419bf959951c" providerId="ADAL" clId="{930B2C2E-87E2-42CD-B99B-30FBAF4ACDD1}" dt="2025-02-07T02:56:10.548" v="13270"/>
          <ac:picMkLst>
            <pc:docMk/>
            <pc:sldMk cId="0" sldId="284"/>
            <ac:picMk id="17" creationId="{7F231562-27A9-4A62-8C44-EF0DBD18B4CA}"/>
          </ac:picMkLst>
        </pc:picChg>
        <pc:picChg chg="add del mod">
          <ac:chgData name="Kevin Lee (Developer Programs)" userId="f47351a6-0e28-4941-b6cd-419bf959951c" providerId="ADAL" clId="{930B2C2E-87E2-42CD-B99B-30FBAF4ACDD1}" dt="2025-02-07T02:56:12.209" v="13272"/>
          <ac:picMkLst>
            <pc:docMk/>
            <pc:sldMk cId="0" sldId="284"/>
            <ac:picMk id="18" creationId="{16C9C7AE-7FD2-AD29-3E20-734628C8969A}"/>
          </ac:picMkLst>
        </pc:picChg>
        <pc:picChg chg="add del mod ord">
          <ac:chgData name="Kevin Lee (Developer Programs)" userId="f47351a6-0e28-4941-b6cd-419bf959951c" providerId="ADAL" clId="{930B2C2E-87E2-42CD-B99B-30FBAF4ACDD1}" dt="2025-02-07T02:56:30.476" v="13273"/>
          <ac:picMkLst>
            <pc:docMk/>
            <pc:sldMk cId="0" sldId="284"/>
            <ac:picMk id="21" creationId="{0EB423FF-04BB-814B-2457-B8EFDEED892D}"/>
          </ac:picMkLst>
        </pc:picChg>
        <pc:picChg chg="add del mod">
          <ac:chgData name="Kevin Lee (Developer Programs)" userId="f47351a6-0e28-4941-b6cd-419bf959951c" providerId="ADAL" clId="{930B2C2E-87E2-42CD-B99B-30FBAF4ACDD1}" dt="2025-02-07T02:56:33.261" v="13275"/>
          <ac:picMkLst>
            <pc:docMk/>
            <pc:sldMk cId="0" sldId="284"/>
            <ac:picMk id="22" creationId="{59BAE65D-5F61-5030-0CE2-B648FB34CB31}"/>
          </ac:picMkLst>
        </pc:picChg>
        <pc:picChg chg="add del mod ord">
          <ac:chgData name="Kevin Lee (Developer Programs)" userId="f47351a6-0e28-4941-b6cd-419bf959951c" providerId="ADAL" clId="{930B2C2E-87E2-42CD-B99B-30FBAF4ACDD1}" dt="2025-02-07T02:56:48.749" v="13276"/>
          <ac:picMkLst>
            <pc:docMk/>
            <pc:sldMk cId="0" sldId="284"/>
            <ac:picMk id="25" creationId="{AFBC09E3-A4EB-150C-BD48-09BD888D545E}"/>
          </ac:picMkLst>
        </pc:picChg>
        <pc:picChg chg="add del mod">
          <ac:chgData name="Kevin Lee (Developer Programs)" userId="f47351a6-0e28-4941-b6cd-419bf959951c" providerId="ADAL" clId="{930B2C2E-87E2-42CD-B99B-30FBAF4ACDD1}" dt="2025-02-07T02:56:50.408" v="13278"/>
          <ac:picMkLst>
            <pc:docMk/>
            <pc:sldMk cId="0" sldId="284"/>
            <ac:picMk id="26" creationId="{629D0E6F-4584-875E-3D39-1F9B8536AE09}"/>
          </ac:picMkLst>
        </pc:picChg>
        <pc:picChg chg="add del mod ord">
          <ac:chgData name="Kevin Lee (Developer Programs)" userId="f47351a6-0e28-4941-b6cd-419bf959951c" providerId="ADAL" clId="{930B2C2E-87E2-42CD-B99B-30FBAF4ACDD1}" dt="2025-02-07T02:58:11.513" v="13279"/>
          <ac:picMkLst>
            <pc:docMk/>
            <pc:sldMk cId="0" sldId="284"/>
            <ac:picMk id="29" creationId="{DE7337BA-8859-BC1F-96B0-5033D2F0CD1E}"/>
          </ac:picMkLst>
        </pc:picChg>
        <pc:picChg chg="add del mod">
          <ac:chgData name="Kevin Lee (Developer Programs)" userId="f47351a6-0e28-4941-b6cd-419bf959951c" providerId="ADAL" clId="{930B2C2E-87E2-42CD-B99B-30FBAF4ACDD1}" dt="2025-02-07T03:00:27.672" v="13366"/>
          <ac:picMkLst>
            <pc:docMk/>
            <pc:sldMk cId="0" sldId="284"/>
            <ac:picMk id="30" creationId="{13C08D17-6965-14F6-6F7A-86F337D4A328}"/>
          </ac:picMkLst>
        </pc:picChg>
        <pc:picChg chg="add del mod ord">
          <ac:chgData name="Kevin Lee (Developer Programs)" userId="f47351a6-0e28-4941-b6cd-419bf959951c" providerId="ADAL" clId="{930B2C2E-87E2-42CD-B99B-30FBAF4ACDD1}" dt="2025-02-07T03:00:35.368" v="13367"/>
          <ac:picMkLst>
            <pc:docMk/>
            <pc:sldMk cId="0" sldId="284"/>
            <ac:picMk id="34" creationId="{41F0A199-15B0-E34E-9C5B-C302CE2DBD6C}"/>
          </ac:picMkLst>
        </pc:picChg>
        <pc:picChg chg="add del mod">
          <ac:chgData name="Kevin Lee (Developer Programs)" userId="f47351a6-0e28-4941-b6cd-419bf959951c" providerId="ADAL" clId="{930B2C2E-87E2-42CD-B99B-30FBAF4ACDD1}" dt="2025-02-08T17:31:58.712" v="13484"/>
          <ac:picMkLst>
            <pc:docMk/>
            <pc:sldMk cId="0" sldId="284"/>
            <ac:picMk id="35" creationId="{9027A172-45AD-DE5B-2CE8-D58EAF52066E}"/>
          </ac:picMkLst>
        </pc:picChg>
        <pc:picChg chg="add del mod ord">
          <ac:chgData name="Kevin Lee (Developer Programs)" userId="f47351a6-0e28-4941-b6cd-419bf959951c" providerId="ADAL" clId="{930B2C2E-87E2-42CD-B99B-30FBAF4ACDD1}" dt="2025-02-08T17:32:12.136" v="13485"/>
          <ac:picMkLst>
            <pc:docMk/>
            <pc:sldMk cId="0" sldId="284"/>
            <ac:picMk id="41" creationId="{CCA5B141-1D33-5C75-81C9-50584CE43ABA}"/>
          </ac:picMkLst>
        </pc:picChg>
        <pc:picChg chg="add del mod">
          <ac:chgData name="Kevin Lee (Developer Programs)" userId="f47351a6-0e28-4941-b6cd-419bf959951c" providerId="ADAL" clId="{930B2C2E-87E2-42CD-B99B-30FBAF4ACDD1}" dt="2025-02-08T17:32:13.784" v="13487"/>
          <ac:picMkLst>
            <pc:docMk/>
            <pc:sldMk cId="0" sldId="284"/>
            <ac:picMk id="42" creationId="{535FDF95-539F-0ACA-A3DE-A9CEB468A8B6}"/>
          </ac:picMkLst>
        </pc:picChg>
        <pc:picChg chg="add del mod ord">
          <ac:chgData name="Kevin Lee (Developer Programs)" userId="f47351a6-0e28-4941-b6cd-419bf959951c" providerId="ADAL" clId="{930B2C2E-87E2-42CD-B99B-30FBAF4ACDD1}" dt="2025-02-08T17:32:24.188" v="13488"/>
          <ac:picMkLst>
            <pc:docMk/>
            <pc:sldMk cId="0" sldId="284"/>
            <ac:picMk id="45" creationId="{B89F6C0F-F3E1-7158-AC06-D14CF14AF696}"/>
          </ac:picMkLst>
        </pc:picChg>
        <pc:picChg chg="add del mod">
          <ac:chgData name="Kevin Lee (Developer Programs)" userId="f47351a6-0e28-4941-b6cd-419bf959951c" providerId="ADAL" clId="{930B2C2E-87E2-42CD-B99B-30FBAF4ACDD1}" dt="2025-02-08T17:32:28.721" v="13490"/>
          <ac:picMkLst>
            <pc:docMk/>
            <pc:sldMk cId="0" sldId="284"/>
            <ac:picMk id="46" creationId="{2150150C-C95F-3C52-396E-A5E0250DAE11}"/>
          </ac:picMkLst>
        </pc:picChg>
        <pc:picChg chg="add del mod ord">
          <ac:chgData name="Kevin Lee (Developer Programs)" userId="f47351a6-0e28-4941-b6cd-419bf959951c" providerId="ADAL" clId="{930B2C2E-87E2-42CD-B99B-30FBAF4ACDD1}" dt="2025-02-08T17:32:41.631" v="13491"/>
          <ac:picMkLst>
            <pc:docMk/>
            <pc:sldMk cId="0" sldId="284"/>
            <ac:picMk id="49" creationId="{07B2B041-AB13-C13E-4062-6D4EE0732FB8}"/>
          </ac:picMkLst>
        </pc:picChg>
        <pc:picChg chg="add del mod">
          <ac:chgData name="Kevin Lee (Developer Programs)" userId="f47351a6-0e28-4941-b6cd-419bf959951c" providerId="ADAL" clId="{930B2C2E-87E2-42CD-B99B-30FBAF4ACDD1}" dt="2025-02-08T17:32:44.880" v="13493"/>
          <ac:picMkLst>
            <pc:docMk/>
            <pc:sldMk cId="0" sldId="284"/>
            <ac:picMk id="50" creationId="{5A20293C-A372-BB6F-9BCE-C4D731EC33F2}"/>
          </ac:picMkLst>
        </pc:picChg>
        <pc:picChg chg="add del mod ord">
          <ac:chgData name="Kevin Lee (Developer Programs)" userId="f47351a6-0e28-4941-b6cd-419bf959951c" providerId="ADAL" clId="{930B2C2E-87E2-42CD-B99B-30FBAF4ACDD1}" dt="2025-02-08T17:33:09.377" v="13494"/>
          <ac:picMkLst>
            <pc:docMk/>
            <pc:sldMk cId="0" sldId="284"/>
            <ac:picMk id="53" creationId="{62BD7ED1-F63E-5E04-702D-62B491E00590}"/>
          </ac:picMkLst>
        </pc:picChg>
        <pc:picChg chg="add del mod">
          <ac:chgData name="Kevin Lee (Developer Programs)" userId="f47351a6-0e28-4941-b6cd-419bf959951c" providerId="ADAL" clId="{930B2C2E-87E2-42CD-B99B-30FBAF4ACDD1}" dt="2025-02-08T17:33:55.661" v="13496"/>
          <ac:picMkLst>
            <pc:docMk/>
            <pc:sldMk cId="0" sldId="284"/>
            <ac:picMk id="54" creationId="{635A6A91-FD9F-EBBC-A05D-D73EB731D929}"/>
          </ac:picMkLst>
        </pc:picChg>
        <pc:picChg chg="add del mod ord">
          <ac:chgData name="Kevin Lee (Developer Programs)" userId="f47351a6-0e28-4941-b6cd-419bf959951c" providerId="ADAL" clId="{930B2C2E-87E2-42CD-B99B-30FBAF4ACDD1}" dt="2025-02-08T17:34:23.385" v="13497"/>
          <ac:picMkLst>
            <pc:docMk/>
            <pc:sldMk cId="0" sldId="284"/>
            <ac:picMk id="57" creationId="{228DB520-EFD7-2E2E-745C-752FCA6FB3B9}"/>
          </ac:picMkLst>
        </pc:picChg>
        <pc:picChg chg="add del mod">
          <ac:chgData name="Kevin Lee (Developer Programs)" userId="f47351a6-0e28-4941-b6cd-419bf959951c" providerId="ADAL" clId="{930B2C2E-87E2-42CD-B99B-30FBAF4ACDD1}" dt="2025-02-08T17:34:25.070" v="13499"/>
          <ac:picMkLst>
            <pc:docMk/>
            <pc:sldMk cId="0" sldId="284"/>
            <ac:picMk id="58" creationId="{3262B0A3-7A50-87C1-0DA7-27D390FF212F}"/>
          </ac:picMkLst>
        </pc:picChg>
        <pc:picChg chg="add del mod ord">
          <ac:chgData name="Kevin Lee (Developer Programs)" userId="f47351a6-0e28-4941-b6cd-419bf959951c" providerId="ADAL" clId="{930B2C2E-87E2-42CD-B99B-30FBAF4ACDD1}" dt="2025-02-08T17:35:32.134" v="13500"/>
          <ac:picMkLst>
            <pc:docMk/>
            <pc:sldMk cId="0" sldId="284"/>
            <ac:picMk id="61" creationId="{2E086073-1E83-36F7-3EDE-9075970DFCA0}"/>
          </ac:picMkLst>
        </pc:picChg>
        <pc:picChg chg="add mod">
          <ac:chgData name="Kevin Lee (Developer Programs)" userId="f47351a6-0e28-4941-b6cd-419bf959951c" providerId="ADAL" clId="{930B2C2E-87E2-42CD-B99B-30FBAF4ACDD1}" dt="2025-02-08T17:35:32.134" v="13500"/>
          <ac:picMkLst>
            <pc:docMk/>
            <pc:sldMk cId="0" sldId="284"/>
            <ac:picMk id="62" creationId="{1D4583E0-4299-E8D0-CE34-4937CEA7B8DC}"/>
          </ac:picMkLst>
        </pc:picChg>
      </pc:sldChg>
      <pc:sldChg chg="addSp modSp mod modShow modNotesTx">
        <pc:chgData name="Kevin Lee (Developer Programs)" userId="f47351a6-0e28-4941-b6cd-419bf959951c" providerId="ADAL" clId="{930B2C2E-87E2-42CD-B99B-30FBAF4ACDD1}" dt="2025-02-08T19:14:40.574" v="14251" actId="729"/>
        <pc:sldMkLst>
          <pc:docMk/>
          <pc:sldMk cId="0" sldId="287"/>
        </pc:sldMkLst>
        <pc:spChg chg="add mod">
          <ac:chgData name="Kevin Lee (Developer Programs)" userId="f47351a6-0e28-4941-b6cd-419bf959951c" providerId="ADAL" clId="{930B2C2E-87E2-42CD-B99B-30FBAF4ACDD1}" dt="2025-02-07T03:12:44.712" v="13402" actId="20577"/>
          <ac:spMkLst>
            <pc:docMk/>
            <pc:sldMk cId="0" sldId="287"/>
            <ac:spMk id="2" creationId="{F5303C15-FA0D-524F-31FF-7467649B73AD}"/>
          </ac:spMkLst>
        </pc:spChg>
        <pc:spChg chg="mod">
          <ac:chgData name="Kevin Lee (Developer Programs)" userId="f47351a6-0e28-4941-b6cd-419bf959951c" providerId="ADAL" clId="{930B2C2E-87E2-42CD-B99B-30FBAF4ACDD1}" dt="2025-02-08T18:31:53.760" v="14228" actId="6549"/>
          <ac:spMkLst>
            <pc:docMk/>
            <pc:sldMk cId="0" sldId="287"/>
            <ac:spMk id="1369" creationId="{00000000-0000-0000-0000-000000000000}"/>
          </ac:spMkLst>
        </pc:spChg>
        <pc:spChg chg="mod">
          <ac:chgData name="Kevin Lee (Developer Programs)" userId="f47351a6-0e28-4941-b6cd-419bf959951c" providerId="ADAL" clId="{930B2C2E-87E2-42CD-B99B-30FBAF4ACDD1}" dt="2025-02-07T03:14:59.329" v="13424" actId="2711"/>
          <ac:spMkLst>
            <pc:docMk/>
            <pc:sldMk cId="0" sldId="287"/>
            <ac:spMk id="1384" creationId="{00000000-0000-0000-0000-000000000000}"/>
          </ac:spMkLst>
        </pc:spChg>
        <pc:spChg chg="mod">
          <ac:chgData name="Kevin Lee (Developer Programs)" userId="f47351a6-0e28-4941-b6cd-419bf959951c" providerId="ADAL" clId="{930B2C2E-87E2-42CD-B99B-30FBAF4ACDD1}" dt="2025-02-07T03:15:08.029" v="13426" actId="1076"/>
          <ac:spMkLst>
            <pc:docMk/>
            <pc:sldMk cId="0" sldId="287"/>
            <ac:spMk id="1385" creationId="{00000000-0000-0000-0000-000000000000}"/>
          </ac:spMkLst>
        </pc:spChg>
        <pc:spChg chg="mod">
          <ac:chgData name="Kevin Lee (Developer Programs)" userId="f47351a6-0e28-4941-b6cd-419bf959951c" providerId="ADAL" clId="{930B2C2E-87E2-42CD-B99B-30FBAF4ACDD1}" dt="2025-02-07T03:14:59.329" v="13424" actId="2711"/>
          <ac:spMkLst>
            <pc:docMk/>
            <pc:sldMk cId="0" sldId="287"/>
            <ac:spMk id="1386" creationId="{00000000-0000-0000-0000-000000000000}"/>
          </ac:spMkLst>
        </pc:spChg>
      </pc:sldChg>
      <pc:sldChg chg="addSp delSp modSp mod ord modTransition modAnim modNotesTx">
        <pc:chgData name="Kevin Lee (Developer Programs)" userId="f47351a6-0e28-4941-b6cd-419bf959951c" providerId="ADAL" clId="{930B2C2E-87E2-42CD-B99B-30FBAF4ACDD1}" dt="2025-02-07T03:00:52.420" v="13369" actId="478"/>
        <pc:sldMkLst>
          <pc:docMk/>
          <pc:sldMk cId="0" sldId="288"/>
        </pc:sldMkLst>
        <pc:spChg chg="add del mod">
          <ac:chgData name="Kevin Lee (Developer Programs)" userId="f47351a6-0e28-4941-b6cd-419bf959951c" providerId="ADAL" clId="{930B2C2E-87E2-42CD-B99B-30FBAF4ACDD1}" dt="2025-02-07T03:00:52.420" v="13369" actId="478"/>
          <ac:spMkLst>
            <pc:docMk/>
            <pc:sldMk cId="0" sldId="288"/>
            <ac:spMk id="2" creationId="{E8CCCE8A-47CE-62A8-7BC9-99289C580B90}"/>
          </ac:spMkLst>
        </pc:spChg>
        <pc:picChg chg="del">
          <ac:chgData name="Kevin Lee (Developer Programs)" userId="f47351a6-0e28-4941-b6cd-419bf959951c" providerId="ADAL" clId="{930B2C2E-87E2-42CD-B99B-30FBAF4ACDD1}" dt="2025-02-07T01:54:13.636" v="13141"/>
          <ac:picMkLst>
            <pc:docMk/>
            <pc:sldMk cId="0" sldId="288"/>
            <ac:picMk id="4" creationId="{3BE41132-A65F-2241-E747-39502CE3CFC0}"/>
          </ac:picMkLst>
        </pc:picChg>
        <pc:picChg chg="add del mod ord">
          <ac:chgData name="Kevin Lee (Developer Programs)" userId="f47351a6-0e28-4941-b6cd-419bf959951c" providerId="ADAL" clId="{930B2C2E-87E2-42CD-B99B-30FBAF4ACDD1}" dt="2025-02-07T01:54:22.035" v="13142"/>
          <ac:picMkLst>
            <pc:docMk/>
            <pc:sldMk cId="0" sldId="288"/>
            <ac:picMk id="5" creationId="{350B9B9C-5123-9287-8565-40200CB6B737}"/>
          </ac:picMkLst>
        </pc:picChg>
        <pc:picChg chg="add del mod">
          <ac:chgData name="Kevin Lee (Developer Programs)" userId="f47351a6-0e28-4941-b6cd-419bf959951c" providerId="ADAL" clId="{930B2C2E-87E2-42CD-B99B-30FBAF4ACDD1}" dt="2025-02-07T01:54:23.799" v="13144"/>
          <ac:picMkLst>
            <pc:docMk/>
            <pc:sldMk cId="0" sldId="288"/>
            <ac:picMk id="6" creationId="{97D970A9-8ACB-FEDE-E8F9-392505B74FDF}"/>
          </ac:picMkLst>
        </pc:picChg>
        <pc:picChg chg="add del mod ord">
          <ac:chgData name="Kevin Lee (Developer Programs)" userId="f47351a6-0e28-4941-b6cd-419bf959951c" providerId="ADAL" clId="{930B2C2E-87E2-42CD-B99B-30FBAF4ACDD1}" dt="2025-02-07T01:55:56.460" v="13145"/>
          <ac:picMkLst>
            <pc:docMk/>
            <pc:sldMk cId="0" sldId="288"/>
            <ac:picMk id="9" creationId="{15FE05D3-0D81-4553-DF04-4AECBDDC539B}"/>
          </ac:picMkLst>
        </pc:picChg>
        <pc:picChg chg="add del mod">
          <ac:chgData name="Kevin Lee (Developer Programs)" userId="f47351a6-0e28-4941-b6cd-419bf959951c" providerId="ADAL" clId="{930B2C2E-87E2-42CD-B99B-30FBAF4ACDD1}" dt="2025-02-07T01:55:59.738" v="13147"/>
          <ac:picMkLst>
            <pc:docMk/>
            <pc:sldMk cId="0" sldId="288"/>
            <ac:picMk id="10" creationId="{08737883-9B79-DE6E-35FC-0939A5AD12D4}"/>
          </ac:picMkLst>
        </pc:picChg>
        <pc:picChg chg="add del mod ord">
          <ac:chgData name="Kevin Lee (Developer Programs)" userId="f47351a6-0e28-4941-b6cd-419bf959951c" providerId="ADAL" clId="{930B2C2E-87E2-42CD-B99B-30FBAF4ACDD1}" dt="2025-02-07T01:56:37.487" v="13148"/>
          <ac:picMkLst>
            <pc:docMk/>
            <pc:sldMk cId="0" sldId="288"/>
            <ac:picMk id="13" creationId="{BF660D88-C5E4-D23C-F430-3D09DD86C7D1}"/>
          </ac:picMkLst>
        </pc:picChg>
        <pc:picChg chg="add del mod">
          <ac:chgData name="Kevin Lee (Developer Programs)" userId="f47351a6-0e28-4941-b6cd-419bf959951c" providerId="ADAL" clId="{930B2C2E-87E2-42CD-B99B-30FBAF4ACDD1}" dt="2025-02-07T01:56:39.214" v="13150"/>
          <ac:picMkLst>
            <pc:docMk/>
            <pc:sldMk cId="0" sldId="288"/>
            <ac:picMk id="14" creationId="{9FD379B3-F51D-C789-A5C2-1D35B1798790}"/>
          </ac:picMkLst>
        </pc:picChg>
        <pc:picChg chg="add del mod ord">
          <ac:chgData name="Kevin Lee (Developer Programs)" userId="f47351a6-0e28-4941-b6cd-419bf959951c" providerId="ADAL" clId="{930B2C2E-87E2-42CD-B99B-30FBAF4ACDD1}" dt="2025-02-07T01:56:56.395" v="13151"/>
          <ac:picMkLst>
            <pc:docMk/>
            <pc:sldMk cId="0" sldId="288"/>
            <ac:picMk id="17" creationId="{0D07816C-5176-55A7-6633-E0E1BFE13F0C}"/>
          </ac:picMkLst>
        </pc:picChg>
        <pc:picChg chg="add del mod">
          <ac:chgData name="Kevin Lee (Developer Programs)" userId="f47351a6-0e28-4941-b6cd-419bf959951c" providerId="ADAL" clId="{930B2C2E-87E2-42CD-B99B-30FBAF4ACDD1}" dt="2025-02-07T01:56:58.482" v="13153"/>
          <ac:picMkLst>
            <pc:docMk/>
            <pc:sldMk cId="0" sldId="288"/>
            <ac:picMk id="18" creationId="{56BB5EE0-1D44-C53A-92AB-C7759287C9B5}"/>
          </ac:picMkLst>
        </pc:picChg>
        <pc:picChg chg="add del mod ord">
          <ac:chgData name="Kevin Lee (Developer Programs)" userId="f47351a6-0e28-4941-b6cd-419bf959951c" providerId="ADAL" clId="{930B2C2E-87E2-42CD-B99B-30FBAF4ACDD1}" dt="2025-02-07T01:57:15.052" v="13154"/>
          <ac:picMkLst>
            <pc:docMk/>
            <pc:sldMk cId="0" sldId="288"/>
            <ac:picMk id="21" creationId="{5213D099-27E4-92B3-8FDE-3188A4F74337}"/>
          </ac:picMkLst>
        </pc:picChg>
        <pc:picChg chg="add del mod">
          <ac:chgData name="Kevin Lee (Developer Programs)" userId="f47351a6-0e28-4941-b6cd-419bf959951c" providerId="ADAL" clId="{930B2C2E-87E2-42CD-B99B-30FBAF4ACDD1}" dt="2025-02-07T01:57:17.234" v="13156"/>
          <ac:picMkLst>
            <pc:docMk/>
            <pc:sldMk cId="0" sldId="288"/>
            <ac:picMk id="22" creationId="{DB7EBA86-E079-63FF-3570-1832C88EE104}"/>
          </ac:picMkLst>
        </pc:picChg>
        <pc:picChg chg="add del mod ord">
          <ac:chgData name="Kevin Lee (Developer Programs)" userId="f47351a6-0e28-4941-b6cd-419bf959951c" providerId="ADAL" clId="{930B2C2E-87E2-42CD-B99B-30FBAF4ACDD1}" dt="2025-02-07T01:58:22.423" v="13157"/>
          <ac:picMkLst>
            <pc:docMk/>
            <pc:sldMk cId="0" sldId="288"/>
            <ac:picMk id="25" creationId="{E230A28A-F4DF-7E2B-CEC6-029C355A6E3B}"/>
          </ac:picMkLst>
        </pc:picChg>
        <pc:picChg chg="add del mod">
          <ac:chgData name="Kevin Lee (Developer Programs)" userId="f47351a6-0e28-4941-b6cd-419bf959951c" providerId="ADAL" clId="{930B2C2E-87E2-42CD-B99B-30FBAF4ACDD1}" dt="2025-02-07T02:11:22.344" v="13173"/>
          <ac:picMkLst>
            <pc:docMk/>
            <pc:sldMk cId="0" sldId="288"/>
            <ac:picMk id="26" creationId="{78FA5EF3-17D4-DCB2-E9AE-41140BF504E5}"/>
          </ac:picMkLst>
        </pc:picChg>
        <pc:picChg chg="add del mod ord">
          <ac:chgData name="Kevin Lee (Developer Programs)" userId="f47351a6-0e28-4941-b6cd-419bf959951c" providerId="ADAL" clId="{930B2C2E-87E2-42CD-B99B-30FBAF4ACDD1}" dt="2025-02-07T02:11:29.374" v="13174"/>
          <ac:picMkLst>
            <pc:docMk/>
            <pc:sldMk cId="0" sldId="288"/>
            <ac:picMk id="33" creationId="{FD062909-A399-B343-01B1-0A28AB7B87E8}"/>
          </ac:picMkLst>
        </pc:picChg>
        <pc:picChg chg="add del mod">
          <ac:chgData name="Kevin Lee (Developer Programs)" userId="f47351a6-0e28-4941-b6cd-419bf959951c" providerId="ADAL" clId="{930B2C2E-87E2-42CD-B99B-30FBAF4ACDD1}" dt="2025-02-07T02:11:30.835" v="13176"/>
          <ac:picMkLst>
            <pc:docMk/>
            <pc:sldMk cId="0" sldId="288"/>
            <ac:picMk id="34" creationId="{A79E1201-A5AC-9035-E13D-C63EB2BC73F6}"/>
          </ac:picMkLst>
        </pc:picChg>
        <pc:picChg chg="add del mod ord">
          <ac:chgData name="Kevin Lee (Developer Programs)" userId="f47351a6-0e28-4941-b6cd-419bf959951c" providerId="ADAL" clId="{930B2C2E-87E2-42CD-B99B-30FBAF4ACDD1}" dt="2025-02-07T02:11:41.641" v="13177"/>
          <ac:picMkLst>
            <pc:docMk/>
            <pc:sldMk cId="0" sldId="288"/>
            <ac:picMk id="37" creationId="{C7B6A654-3821-065F-B4C5-2CEF1A28E76C}"/>
          </ac:picMkLst>
        </pc:picChg>
        <pc:picChg chg="add del mod">
          <ac:chgData name="Kevin Lee (Developer Programs)" userId="f47351a6-0e28-4941-b6cd-419bf959951c" providerId="ADAL" clId="{930B2C2E-87E2-42CD-B99B-30FBAF4ACDD1}" dt="2025-02-07T02:11:43.386" v="13179"/>
          <ac:picMkLst>
            <pc:docMk/>
            <pc:sldMk cId="0" sldId="288"/>
            <ac:picMk id="38" creationId="{52CAC349-B635-1CB4-FABB-8523B0545811}"/>
          </ac:picMkLst>
        </pc:picChg>
        <pc:picChg chg="add del mod ord">
          <ac:chgData name="Kevin Lee (Developer Programs)" userId="f47351a6-0e28-4941-b6cd-419bf959951c" providerId="ADAL" clId="{930B2C2E-87E2-42CD-B99B-30FBAF4ACDD1}" dt="2025-02-07T02:12:50.625" v="13180"/>
          <ac:picMkLst>
            <pc:docMk/>
            <pc:sldMk cId="0" sldId="288"/>
            <ac:picMk id="41" creationId="{CABAA2E0-77FB-4E45-318D-3576E7E263B4}"/>
          </ac:picMkLst>
        </pc:picChg>
        <pc:picChg chg="add del mod">
          <ac:chgData name="Kevin Lee (Developer Programs)" userId="f47351a6-0e28-4941-b6cd-419bf959951c" providerId="ADAL" clId="{930B2C2E-87E2-42CD-B99B-30FBAF4ACDD1}" dt="2025-02-07T02:12:55.192" v="13182"/>
          <ac:picMkLst>
            <pc:docMk/>
            <pc:sldMk cId="0" sldId="288"/>
            <ac:picMk id="42" creationId="{1B82EFAF-01E5-BBE7-F981-A994B3AF6CF3}"/>
          </ac:picMkLst>
        </pc:picChg>
        <pc:picChg chg="add del mod ord">
          <ac:chgData name="Kevin Lee (Developer Programs)" userId="f47351a6-0e28-4941-b6cd-419bf959951c" providerId="ADAL" clId="{930B2C2E-87E2-42CD-B99B-30FBAF4ACDD1}" dt="2025-02-07T02:13:30.890" v="13183"/>
          <ac:picMkLst>
            <pc:docMk/>
            <pc:sldMk cId="0" sldId="288"/>
            <ac:picMk id="45" creationId="{24E003CB-E488-1981-DD74-AD65889111B3}"/>
          </ac:picMkLst>
        </pc:picChg>
        <pc:picChg chg="add del mod">
          <ac:chgData name="Kevin Lee (Developer Programs)" userId="f47351a6-0e28-4941-b6cd-419bf959951c" providerId="ADAL" clId="{930B2C2E-87E2-42CD-B99B-30FBAF4ACDD1}" dt="2025-02-07T02:13:32.664" v="13185"/>
          <ac:picMkLst>
            <pc:docMk/>
            <pc:sldMk cId="0" sldId="288"/>
            <ac:picMk id="46" creationId="{5A9AD069-13BB-B4BF-0197-E0955B2FB964}"/>
          </ac:picMkLst>
        </pc:picChg>
        <pc:picChg chg="add del mod ord">
          <ac:chgData name="Kevin Lee (Developer Programs)" userId="f47351a6-0e28-4941-b6cd-419bf959951c" providerId="ADAL" clId="{930B2C2E-87E2-42CD-B99B-30FBAF4ACDD1}" dt="2025-02-07T02:14:05.407" v="13186"/>
          <ac:picMkLst>
            <pc:docMk/>
            <pc:sldMk cId="0" sldId="288"/>
            <ac:picMk id="49" creationId="{A3C4AE27-C941-70C3-E578-5333D4F37573}"/>
          </ac:picMkLst>
        </pc:picChg>
        <pc:picChg chg="add del mod">
          <ac:chgData name="Kevin Lee (Developer Programs)" userId="f47351a6-0e28-4941-b6cd-419bf959951c" providerId="ADAL" clId="{930B2C2E-87E2-42CD-B99B-30FBAF4ACDD1}" dt="2025-02-07T02:14:07.059" v="13188"/>
          <ac:picMkLst>
            <pc:docMk/>
            <pc:sldMk cId="0" sldId="288"/>
            <ac:picMk id="50" creationId="{FFDF90BD-604F-010E-E6AC-7724E1A207F2}"/>
          </ac:picMkLst>
        </pc:picChg>
        <pc:picChg chg="add del mod ord">
          <ac:chgData name="Kevin Lee (Developer Programs)" userId="f47351a6-0e28-4941-b6cd-419bf959951c" providerId="ADAL" clId="{930B2C2E-87E2-42CD-B99B-30FBAF4ACDD1}" dt="2025-02-07T02:14:23.663" v="13189"/>
          <ac:picMkLst>
            <pc:docMk/>
            <pc:sldMk cId="0" sldId="288"/>
            <ac:picMk id="53" creationId="{9F7D168E-A54A-3A4A-9B58-65456E60C570}"/>
          </ac:picMkLst>
        </pc:picChg>
        <pc:picChg chg="add del mod">
          <ac:chgData name="Kevin Lee (Developer Programs)" userId="f47351a6-0e28-4941-b6cd-419bf959951c" providerId="ADAL" clId="{930B2C2E-87E2-42CD-B99B-30FBAF4ACDD1}" dt="2025-02-07T02:14:25.301" v="13191"/>
          <ac:picMkLst>
            <pc:docMk/>
            <pc:sldMk cId="0" sldId="288"/>
            <ac:picMk id="54" creationId="{6979FCBB-7998-F7D1-3422-B01D17B70EB5}"/>
          </ac:picMkLst>
        </pc:picChg>
        <pc:picChg chg="add del mod ord">
          <ac:chgData name="Kevin Lee (Developer Programs)" userId="f47351a6-0e28-4941-b6cd-419bf959951c" providerId="ADAL" clId="{930B2C2E-87E2-42CD-B99B-30FBAF4ACDD1}" dt="2025-02-07T02:15:39.289" v="13192"/>
          <ac:picMkLst>
            <pc:docMk/>
            <pc:sldMk cId="0" sldId="288"/>
            <ac:picMk id="57" creationId="{88F6C6D4-A56E-469B-DCC4-F192DCA6FF91}"/>
          </ac:picMkLst>
        </pc:picChg>
        <pc:picChg chg="add del mod">
          <ac:chgData name="Kevin Lee (Developer Programs)" userId="f47351a6-0e28-4941-b6cd-419bf959951c" providerId="ADAL" clId="{930B2C2E-87E2-42CD-B99B-30FBAF4ACDD1}" dt="2025-02-07T02:15:42.129" v="13194"/>
          <ac:picMkLst>
            <pc:docMk/>
            <pc:sldMk cId="0" sldId="288"/>
            <ac:picMk id="58" creationId="{98D8BE51-129E-DAE0-CD75-4FDAB9849FE0}"/>
          </ac:picMkLst>
        </pc:picChg>
        <pc:picChg chg="add del mod ord">
          <ac:chgData name="Kevin Lee (Developer Programs)" userId="f47351a6-0e28-4941-b6cd-419bf959951c" providerId="ADAL" clId="{930B2C2E-87E2-42CD-B99B-30FBAF4ACDD1}" dt="2025-02-07T02:15:54.656" v="13195"/>
          <ac:picMkLst>
            <pc:docMk/>
            <pc:sldMk cId="0" sldId="288"/>
            <ac:picMk id="61" creationId="{D050CDC3-8451-D5AB-5568-A82FC6A713A8}"/>
          </ac:picMkLst>
        </pc:picChg>
        <pc:picChg chg="add del mod">
          <ac:chgData name="Kevin Lee (Developer Programs)" userId="f47351a6-0e28-4941-b6cd-419bf959951c" providerId="ADAL" clId="{930B2C2E-87E2-42CD-B99B-30FBAF4ACDD1}" dt="2025-02-07T02:15:56.245" v="13197"/>
          <ac:picMkLst>
            <pc:docMk/>
            <pc:sldMk cId="0" sldId="288"/>
            <ac:picMk id="62" creationId="{5397C305-216D-1492-A664-BD1FB01714A6}"/>
          </ac:picMkLst>
        </pc:picChg>
        <pc:picChg chg="add del mod ord">
          <ac:chgData name="Kevin Lee (Developer Programs)" userId="f47351a6-0e28-4941-b6cd-419bf959951c" providerId="ADAL" clId="{930B2C2E-87E2-42CD-B99B-30FBAF4ACDD1}" dt="2025-02-07T02:16:58.218" v="13198"/>
          <ac:picMkLst>
            <pc:docMk/>
            <pc:sldMk cId="0" sldId="288"/>
            <ac:picMk id="1281" creationId="{94996AFC-4F9E-DC98-5B02-DC3843C1668B}"/>
          </ac:picMkLst>
        </pc:picChg>
        <pc:picChg chg="add del mod">
          <ac:chgData name="Kevin Lee (Developer Programs)" userId="f47351a6-0e28-4941-b6cd-419bf959951c" providerId="ADAL" clId="{930B2C2E-87E2-42CD-B99B-30FBAF4ACDD1}" dt="2025-02-07T02:38:16.469" v="13200"/>
          <ac:picMkLst>
            <pc:docMk/>
            <pc:sldMk cId="0" sldId="288"/>
            <ac:picMk id="1282" creationId="{D0B19549-CB11-C6B3-1B31-94CA0C4C6427}"/>
          </ac:picMkLst>
        </pc:picChg>
        <pc:picChg chg="add del mod ord">
          <ac:chgData name="Kevin Lee (Developer Programs)" userId="f47351a6-0e28-4941-b6cd-419bf959951c" providerId="ADAL" clId="{930B2C2E-87E2-42CD-B99B-30FBAF4ACDD1}" dt="2025-02-07T02:39:15.370" v="13201"/>
          <ac:picMkLst>
            <pc:docMk/>
            <pc:sldMk cId="0" sldId="288"/>
            <ac:picMk id="1285" creationId="{87CDF13B-6BA4-6E53-6685-0BA03DA7923D}"/>
          </ac:picMkLst>
        </pc:picChg>
        <pc:picChg chg="add del mod">
          <ac:chgData name="Kevin Lee (Developer Programs)" userId="f47351a6-0e28-4941-b6cd-419bf959951c" providerId="ADAL" clId="{930B2C2E-87E2-42CD-B99B-30FBAF4ACDD1}" dt="2025-02-07T02:39:17.001" v="13203"/>
          <ac:picMkLst>
            <pc:docMk/>
            <pc:sldMk cId="0" sldId="288"/>
            <ac:picMk id="1286" creationId="{02967A16-40E9-3C29-C19B-0A9817C00239}"/>
          </ac:picMkLst>
        </pc:picChg>
        <pc:picChg chg="add del mod ord">
          <ac:chgData name="Kevin Lee (Developer Programs)" userId="f47351a6-0e28-4941-b6cd-419bf959951c" providerId="ADAL" clId="{930B2C2E-87E2-42CD-B99B-30FBAF4ACDD1}" dt="2025-02-07T02:39:36.245" v="13204"/>
          <ac:picMkLst>
            <pc:docMk/>
            <pc:sldMk cId="0" sldId="288"/>
            <ac:picMk id="1289" creationId="{5359A123-B8A1-2889-72D7-A282263220AD}"/>
          </ac:picMkLst>
        </pc:picChg>
        <pc:picChg chg="add del mod">
          <ac:chgData name="Kevin Lee (Developer Programs)" userId="f47351a6-0e28-4941-b6cd-419bf959951c" providerId="ADAL" clId="{930B2C2E-87E2-42CD-B99B-30FBAF4ACDD1}" dt="2025-02-07T02:39:37.752" v="13206"/>
          <ac:picMkLst>
            <pc:docMk/>
            <pc:sldMk cId="0" sldId="288"/>
            <ac:picMk id="1290" creationId="{DBC78A86-DEE2-2B6F-ED48-21633DBACB63}"/>
          </ac:picMkLst>
        </pc:picChg>
        <pc:picChg chg="add del mod ord">
          <ac:chgData name="Kevin Lee (Developer Programs)" userId="f47351a6-0e28-4941-b6cd-419bf959951c" providerId="ADAL" clId="{930B2C2E-87E2-42CD-B99B-30FBAF4ACDD1}" dt="2025-02-07T02:40:41.300" v="13207"/>
          <ac:picMkLst>
            <pc:docMk/>
            <pc:sldMk cId="0" sldId="288"/>
            <ac:picMk id="1293" creationId="{85582718-1C2A-8D83-F07A-270AD829C942}"/>
          </ac:picMkLst>
        </pc:picChg>
        <pc:picChg chg="add del mod">
          <ac:chgData name="Kevin Lee (Developer Programs)" userId="f47351a6-0e28-4941-b6cd-419bf959951c" providerId="ADAL" clId="{930B2C2E-87E2-42CD-B99B-30FBAF4ACDD1}" dt="2025-02-07T02:40:43.182" v="13209"/>
          <ac:picMkLst>
            <pc:docMk/>
            <pc:sldMk cId="0" sldId="288"/>
            <ac:picMk id="1294" creationId="{6431CC8F-6A08-D782-CCB4-CB8BD216D647}"/>
          </ac:picMkLst>
        </pc:picChg>
        <pc:picChg chg="add del mod ord">
          <ac:chgData name="Kevin Lee (Developer Programs)" userId="f47351a6-0e28-4941-b6cd-419bf959951c" providerId="ADAL" clId="{930B2C2E-87E2-42CD-B99B-30FBAF4ACDD1}" dt="2025-02-07T02:41:52.265" v="13210"/>
          <ac:picMkLst>
            <pc:docMk/>
            <pc:sldMk cId="0" sldId="288"/>
            <ac:picMk id="1297" creationId="{3685F8DD-B41A-7C34-B85F-55C092E6D52D}"/>
          </ac:picMkLst>
        </pc:picChg>
        <pc:picChg chg="add del mod">
          <ac:chgData name="Kevin Lee (Developer Programs)" userId="f47351a6-0e28-4941-b6cd-419bf959951c" providerId="ADAL" clId="{930B2C2E-87E2-42CD-B99B-30FBAF4ACDD1}" dt="2025-02-07T02:41:55.664" v="13212"/>
          <ac:picMkLst>
            <pc:docMk/>
            <pc:sldMk cId="0" sldId="288"/>
            <ac:picMk id="1298" creationId="{043DF382-7D14-61E0-CC7C-E625A1A29A80}"/>
          </ac:picMkLst>
        </pc:picChg>
        <pc:picChg chg="add del mod ord">
          <ac:chgData name="Kevin Lee (Developer Programs)" userId="f47351a6-0e28-4941-b6cd-419bf959951c" providerId="ADAL" clId="{930B2C2E-87E2-42CD-B99B-30FBAF4ACDD1}" dt="2025-02-07T02:42:06.022" v="13213"/>
          <ac:picMkLst>
            <pc:docMk/>
            <pc:sldMk cId="0" sldId="288"/>
            <ac:picMk id="1301" creationId="{511AD917-504F-9195-2CFE-B58C14BE9C45}"/>
          </ac:picMkLst>
        </pc:picChg>
        <pc:picChg chg="add del mod">
          <ac:chgData name="Kevin Lee (Developer Programs)" userId="f47351a6-0e28-4941-b6cd-419bf959951c" providerId="ADAL" clId="{930B2C2E-87E2-42CD-B99B-30FBAF4ACDD1}" dt="2025-02-07T02:42:07.761" v="13215"/>
          <ac:picMkLst>
            <pc:docMk/>
            <pc:sldMk cId="0" sldId="288"/>
            <ac:picMk id="1302" creationId="{D85BB6CD-DA14-2EC2-56D7-8AF46C369797}"/>
          </ac:picMkLst>
        </pc:picChg>
        <pc:picChg chg="add del mod ord">
          <ac:chgData name="Kevin Lee (Developer Programs)" userId="f47351a6-0e28-4941-b6cd-419bf959951c" providerId="ADAL" clId="{930B2C2E-87E2-42CD-B99B-30FBAF4ACDD1}" dt="2025-02-07T02:43:18.597" v="13216"/>
          <ac:picMkLst>
            <pc:docMk/>
            <pc:sldMk cId="0" sldId="288"/>
            <ac:picMk id="1309" creationId="{68ACF24C-AB01-8299-55DA-2317B0D40A7B}"/>
          </ac:picMkLst>
        </pc:picChg>
        <pc:picChg chg="add mod">
          <ac:chgData name="Kevin Lee (Developer Programs)" userId="f47351a6-0e28-4941-b6cd-419bf959951c" providerId="ADAL" clId="{930B2C2E-87E2-42CD-B99B-30FBAF4ACDD1}" dt="2025-02-07T02:43:18.597" v="13216"/>
          <ac:picMkLst>
            <pc:docMk/>
            <pc:sldMk cId="0" sldId="288"/>
            <ac:picMk id="1310" creationId="{AA13705B-EA10-41F6-A649-7879D0A87520}"/>
          </ac:picMkLst>
        </pc:picChg>
      </pc:sldChg>
      <pc:sldChg chg="addSp delSp modSp mod ord modTransition modAnim modNotesTx">
        <pc:chgData name="Kevin Lee (Developer Programs)" userId="f47351a6-0e28-4941-b6cd-419bf959951c" providerId="ADAL" clId="{930B2C2E-87E2-42CD-B99B-30FBAF4ACDD1}" dt="2025-02-07T03:00:46.838" v="13368" actId="478"/>
        <pc:sldMkLst>
          <pc:docMk/>
          <pc:sldMk cId="0" sldId="289"/>
        </pc:sldMkLst>
        <pc:spChg chg="add del mod">
          <ac:chgData name="Kevin Lee (Developer Programs)" userId="f47351a6-0e28-4941-b6cd-419bf959951c" providerId="ADAL" clId="{930B2C2E-87E2-42CD-B99B-30FBAF4ACDD1}" dt="2025-02-07T03:00:46.838" v="13368" actId="478"/>
          <ac:spMkLst>
            <pc:docMk/>
            <pc:sldMk cId="0" sldId="289"/>
            <ac:spMk id="2" creationId="{354EB5A6-E935-4683-88C9-41EEA377B95F}"/>
          </ac:spMkLst>
        </pc:spChg>
        <pc:picChg chg="del">
          <ac:chgData name="Kevin Lee (Developer Programs)" userId="f47351a6-0e28-4941-b6cd-419bf959951c" providerId="ADAL" clId="{930B2C2E-87E2-42CD-B99B-30FBAF4ACDD1}" dt="2025-02-07T02:43:27.757" v="13218"/>
          <ac:picMkLst>
            <pc:docMk/>
            <pc:sldMk cId="0" sldId="289"/>
            <ac:picMk id="4" creationId="{A8C2E478-8826-66C0-48CA-7D8FDEAD9769}"/>
          </ac:picMkLst>
        </pc:picChg>
        <pc:picChg chg="add del mod ord">
          <ac:chgData name="Kevin Lee (Developer Programs)" userId="f47351a6-0e28-4941-b6cd-419bf959951c" providerId="ADAL" clId="{930B2C2E-87E2-42CD-B99B-30FBAF4ACDD1}" dt="2025-02-07T02:44:33.690" v="13219"/>
          <ac:picMkLst>
            <pc:docMk/>
            <pc:sldMk cId="0" sldId="289"/>
            <ac:picMk id="9" creationId="{0CD3897B-0F12-9CE1-F657-3E3BF9F40F00}"/>
          </ac:picMkLst>
        </pc:picChg>
        <pc:picChg chg="add del mod">
          <ac:chgData name="Kevin Lee (Developer Programs)" userId="f47351a6-0e28-4941-b6cd-419bf959951c" providerId="ADAL" clId="{930B2C2E-87E2-42CD-B99B-30FBAF4ACDD1}" dt="2025-02-07T02:44:35.293" v="13221"/>
          <ac:picMkLst>
            <pc:docMk/>
            <pc:sldMk cId="0" sldId="289"/>
            <ac:picMk id="10" creationId="{F9D820E6-E5AA-ED1A-DC4D-572B0889798C}"/>
          </ac:picMkLst>
        </pc:picChg>
        <pc:picChg chg="add del mod ord">
          <ac:chgData name="Kevin Lee (Developer Programs)" userId="f47351a6-0e28-4941-b6cd-419bf959951c" providerId="ADAL" clId="{930B2C2E-87E2-42CD-B99B-30FBAF4ACDD1}" dt="2025-02-07T02:45:00.178" v="13222"/>
          <ac:picMkLst>
            <pc:docMk/>
            <pc:sldMk cId="0" sldId="289"/>
            <ac:picMk id="13" creationId="{DAB2DF11-F996-2B73-D42D-8F9FBC4E4003}"/>
          </ac:picMkLst>
        </pc:picChg>
        <pc:picChg chg="add del mod">
          <ac:chgData name="Kevin Lee (Developer Programs)" userId="f47351a6-0e28-4941-b6cd-419bf959951c" providerId="ADAL" clId="{930B2C2E-87E2-42CD-B99B-30FBAF4ACDD1}" dt="2025-02-07T02:45:01.651" v="13224"/>
          <ac:picMkLst>
            <pc:docMk/>
            <pc:sldMk cId="0" sldId="289"/>
            <ac:picMk id="14" creationId="{E92DC991-3D0A-A816-3FD4-C51F5A21AD0D}"/>
          </ac:picMkLst>
        </pc:picChg>
        <pc:picChg chg="add del mod ord">
          <ac:chgData name="Kevin Lee (Developer Programs)" userId="f47351a6-0e28-4941-b6cd-419bf959951c" providerId="ADAL" clId="{930B2C2E-87E2-42CD-B99B-30FBAF4ACDD1}" dt="2025-02-07T02:45:31.479" v="13225"/>
          <ac:picMkLst>
            <pc:docMk/>
            <pc:sldMk cId="0" sldId="289"/>
            <ac:picMk id="17" creationId="{ED2D4483-9709-98D1-B988-3B5EC7CADC2E}"/>
          </ac:picMkLst>
        </pc:picChg>
        <pc:picChg chg="add del mod">
          <ac:chgData name="Kevin Lee (Developer Programs)" userId="f47351a6-0e28-4941-b6cd-419bf959951c" providerId="ADAL" clId="{930B2C2E-87E2-42CD-B99B-30FBAF4ACDD1}" dt="2025-02-07T02:45:33.080" v="13227"/>
          <ac:picMkLst>
            <pc:docMk/>
            <pc:sldMk cId="0" sldId="289"/>
            <ac:picMk id="18" creationId="{B37AD412-42B5-7145-15F4-4746402D59A0}"/>
          </ac:picMkLst>
        </pc:picChg>
        <pc:picChg chg="add del mod ord">
          <ac:chgData name="Kevin Lee (Developer Programs)" userId="f47351a6-0e28-4941-b6cd-419bf959951c" providerId="ADAL" clId="{930B2C2E-87E2-42CD-B99B-30FBAF4ACDD1}" dt="2025-02-07T02:46:37.564" v="13228"/>
          <ac:picMkLst>
            <pc:docMk/>
            <pc:sldMk cId="0" sldId="289"/>
            <ac:picMk id="21" creationId="{7B7515C1-2FB3-C634-CEBB-734F131471CE}"/>
          </ac:picMkLst>
        </pc:picChg>
        <pc:picChg chg="add mod">
          <ac:chgData name="Kevin Lee (Developer Programs)" userId="f47351a6-0e28-4941-b6cd-419bf959951c" providerId="ADAL" clId="{930B2C2E-87E2-42CD-B99B-30FBAF4ACDD1}" dt="2025-02-07T02:46:37.564" v="13228"/>
          <ac:picMkLst>
            <pc:docMk/>
            <pc:sldMk cId="0" sldId="289"/>
            <ac:picMk id="22" creationId="{9993D074-73EA-FB26-1980-818E751E9C3A}"/>
          </ac:picMkLst>
        </pc:picChg>
      </pc:sldChg>
      <pc:sldChg chg="addSp delSp modSp mod ord modTransition modAnim modNotesTx">
        <pc:chgData name="Kevin Lee (Developer Programs)" userId="f47351a6-0e28-4941-b6cd-419bf959951c" providerId="ADAL" clId="{930B2C2E-87E2-42CD-B99B-30FBAF4ACDD1}" dt="2025-02-07T03:00:57.793" v="13370" actId="478"/>
        <pc:sldMkLst>
          <pc:docMk/>
          <pc:sldMk cId="0" sldId="290"/>
        </pc:sldMkLst>
        <pc:spChg chg="add del mod">
          <ac:chgData name="Kevin Lee (Developer Programs)" userId="f47351a6-0e28-4941-b6cd-419bf959951c" providerId="ADAL" clId="{930B2C2E-87E2-42CD-B99B-30FBAF4ACDD1}" dt="2025-02-07T03:00:57.793" v="13370" actId="478"/>
          <ac:spMkLst>
            <pc:docMk/>
            <pc:sldMk cId="0" sldId="290"/>
            <ac:spMk id="2" creationId="{4F3CC137-806E-40F3-BCAC-A304C5CB8526}"/>
          </ac:spMkLst>
        </pc:spChg>
        <pc:picChg chg="del">
          <ac:chgData name="Kevin Lee (Developer Programs)" userId="f47351a6-0e28-4941-b6cd-419bf959951c" providerId="ADAL" clId="{930B2C2E-87E2-42CD-B99B-30FBAF4ACDD1}" dt="2025-02-07T02:46:41.878" v="13230"/>
          <ac:picMkLst>
            <pc:docMk/>
            <pc:sldMk cId="0" sldId="290"/>
            <ac:picMk id="4" creationId="{4006252A-B4E7-A701-A1B4-C12C62B9075D}"/>
          </ac:picMkLst>
        </pc:picChg>
        <pc:picChg chg="add del mod ord">
          <ac:chgData name="Kevin Lee (Developer Programs)" userId="f47351a6-0e28-4941-b6cd-419bf959951c" providerId="ADAL" clId="{930B2C2E-87E2-42CD-B99B-30FBAF4ACDD1}" dt="2025-02-07T02:47:28.931" v="13231"/>
          <ac:picMkLst>
            <pc:docMk/>
            <pc:sldMk cId="0" sldId="290"/>
            <ac:picMk id="5" creationId="{C3064F61-085D-4C61-1BEE-6036D349F4F5}"/>
          </ac:picMkLst>
        </pc:picChg>
        <pc:picChg chg="add del mod">
          <ac:chgData name="Kevin Lee (Developer Programs)" userId="f47351a6-0e28-4941-b6cd-419bf959951c" providerId="ADAL" clId="{930B2C2E-87E2-42CD-B99B-30FBAF4ACDD1}" dt="2025-02-07T02:47:30.608" v="13233"/>
          <ac:picMkLst>
            <pc:docMk/>
            <pc:sldMk cId="0" sldId="290"/>
            <ac:picMk id="6" creationId="{56B92036-AA65-B927-8D1D-854D105FE504}"/>
          </ac:picMkLst>
        </pc:picChg>
        <pc:picChg chg="add del mod ord">
          <ac:chgData name="Kevin Lee (Developer Programs)" userId="f47351a6-0e28-4941-b6cd-419bf959951c" providerId="ADAL" clId="{930B2C2E-87E2-42CD-B99B-30FBAF4ACDD1}" dt="2025-02-07T02:48:15.780" v="13234"/>
          <ac:picMkLst>
            <pc:docMk/>
            <pc:sldMk cId="0" sldId="290"/>
            <ac:picMk id="9" creationId="{BE5CA253-B9C6-FAF0-F847-85333F97406C}"/>
          </ac:picMkLst>
        </pc:picChg>
        <pc:picChg chg="add del mod">
          <ac:chgData name="Kevin Lee (Developer Programs)" userId="f47351a6-0e28-4941-b6cd-419bf959951c" providerId="ADAL" clId="{930B2C2E-87E2-42CD-B99B-30FBAF4ACDD1}" dt="2025-02-07T02:48:17.524" v="13236"/>
          <ac:picMkLst>
            <pc:docMk/>
            <pc:sldMk cId="0" sldId="290"/>
            <ac:picMk id="10" creationId="{BCF0B836-3132-2A94-7A85-BF1C8ABEBDC4}"/>
          </ac:picMkLst>
        </pc:picChg>
        <pc:picChg chg="add del mod ord">
          <ac:chgData name="Kevin Lee (Developer Programs)" userId="f47351a6-0e28-4941-b6cd-419bf959951c" providerId="ADAL" clId="{930B2C2E-87E2-42CD-B99B-30FBAF4ACDD1}" dt="2025-02-07T02:48:37.746" v="13237"/>
          <ac:picMkLst>
            <pc:docMk/>
            <pc:sldMk cId="0" sldId="290"/>
            <ac:picMk id="13" creationId="{E8477463-AA62-D5E1-9021-AEF19654AA69}"/>
          </ac:picMkLst>
        </pc:picChg>
        <pc:picChg chg="add del mod">
          <ac:chgData name="Kevin Lee (Developer Programs)" userId="f47351a6-0e28-4941-b6cd-419bf959951c" providerId="ADAL" clId="{930B2C2E-87E2-42CD-B99B-30FBAF4ACDD1}" dt="2025-02-07T02:48:39.506" v="13239"/>
          <ac:picMkLst>
            <pc:docMk/>
            <pc:sldMk cId="0" sldId="290"/>
            <ac:picMk id="14" creationId="{E479EC45-EAB2-B28A-70C8-D35DEFC38A59}"/>
          </ac:picMkLst>
        </pc:picChg>
        <pc:picChg chg="add del mod ord">
          <ac:chgData name="Kevin Lee (Developer Programs)" userId="f47351a6-0e28-4941-b6cd-419bf959951c" providerId="ADAL" clId="{930B2C2E-87E2-42CD-B99B-30FBAF4ACDD1}" dt="2025-02-07T02:49:27.516" v="13240"/>
          <ac:picMkLst>
            <pc:docMk/>
            <pc:sldMk cId="0" sldId="290"/>
            <ac:picMk id="17" creationId="{F468766C-E2D7-DEFD-30D1-6742ED761305}"/>
          </ac:picMkLst>
        </pc:picChg>
        <pc:picChg chg="add mod">
          <ac:chgData name="Kevin Lee (Developer Programs)" userId="f47351a6-0e28-4941-b6cd-419bf959951c" providerId="ADAL" clId="{930B2C2E-87E2-42CD-B99B-30FBAF4ACDD1}" dt="2025-02-07T02:49:27.516" v="13240"/>
          <ac:picMkLst>
            <pc:docMk/>
            <pc:sldMk cId="0" sldId="290"/>
            <ac:picMk id="18" creationId="{1656FB47-4A62-2F62-33FC-463D04E8742F}"/>
          </ac:picMkLst>
        </pc:picChg>
      </pc:sldChg>
      <pc:sldChg chg="addSp delSp modSp mod ord modTransition modAnim modNotesTx">
        <pc:chgData name="Kevin Lee (Developer Programs)" userId="f47351a6-0e28-4941-b6cd-419bf959951c" providerId="ADAL" clId="{930B2C2E-87E2-42CD-B99B-30FBAF4ACDD1}" dt="2025-02-07T03:01:00.225" v="13371" actId="478"/>
        <pc:sldMkLst>
          <pc:docMk/>
          <pc:sldMk cId="0" sldId="291"/>
        </pc:sldMkLst>
        <pc:spChg chg="add del mod">
          <ac:chgData name="Kevin Lee (Developer Programs)" userId="f47351a6-0e28-4941-b6cd-419bf959951c" providerId="ADAL" clId="{930B2C2E-87E2-42CD-B99B-30FBAF4ACDD1}" dt="2025-02-07T03:01:00.225" v="13371" actId="478"/>
          <ac:spMkLst>
            <pc:docMk/>
            <pc:sldMk cId="0" sldId="291"/>
            <ac:spMk id="3" creationId="{9A2BC9C0-4932-132B-7BB9-DA207CA05A70}"/>
          </ac:spMkLst>
        </pc:spChg>
        <pc:picChg chg="mod">
          <ac:chgData name="Kevin Lee (Developer Programs)" userId="f47351a6-0e28-4941-b6cd-419bf959951c" providerId="ADAL" clId="{930B2C2E-87E2-42CD-B99B-30FBAF4ACDD1}" dt="2025-01-30T17:41:06.016" v="105" actId="29295"/>
          <ac:picMkLst>
            <pc:docMk/>
            <pc:sldMk cId="0" sldId="291"/>
            <ac:picMk id="2" creationId="{9842805C-9B2B-AFFA-D03A-418BA394D4FD}"/>
          </ac:picMkLst>
        </pc:picChg>
        <pc:picChg chg="del">
          <ac:chgData name="Kevin Lee (Developer Programs)" userId="f47351a6-0e28-4941-b6cd-419bf959951c" providerId="ADAL" clId="{930B2C2E-87E2-42CD-B99B-30FBAF4ACDD1}" dt="2025-02-07T02:49:31.494" v="13242"/>
          <ac:picMkLst>
            <pc:docMk/>
            <pc:sldMk cId="0" sldId="291"/>
            <ac:picMk id="5" creationId="{71A55E4F-9207-502D-8D72-F94538A5AA99}"/>
          </ac:picMkLst>
        </pc:picChg>
        <pc:picChg chg="add del mod ord">
          <ac:chgData name="Kevin Lee (Developer Programs)" userId="f47351a6-0e28-4941-b6cd-419bf959951c" providerId="ADAL" clId="{930B2C2E-87E2-42CD-B99B-30FBAF4ACDD1}" dt="2025-02-07T02:50:16.519" v="13243"/>
          <ac:picMkLst>
            <pc:docMk/>
            <pc:sldMk cId="0" sldId="291"/>
            <ac:picMk id="6" creationId="{A2F571AB-C3FE-FC57-D474-67D3AB170099}"/>
          </ac:picMkLst>
        </pc:picChg>
        <pc:picChg chg="add del mod">
          <ac:chgData name="Kevin Lee (Developer Programs)" userId="f47351a6-0e28-4941-b6cd-419bf959951c" providerId="ADAL" clId="{930B2C2E-87E2-42CD-B99B-30FBAF4ACDD1}" dt="2025-02-07T02:50:18.420" v="13245"/>
          <ac:picMkLst>
            <pc:docMk/>
            <pc:sldMk cId="0" sldId="291"/>
            <ac:picMk id="7" creationId="{7AE5E751-4E5B-705A-E847-6B969CDDEE81}"/>
          </ac:picMkLst>
        </pc:picChg>
        <pc:picChg chg="add del mod ord">
          <ac:chgData name="Kevin Lee (Developer Programs)" userId="f47351a6-0e28-4941-b6cd-419bf959951c" providerId="ADAL" clId="{930B2C2E-87E2-42CD-B99B-30FBAF4ACDD1}" dt="2025-02-07T02:50:29.385" v="13246"/>
          <ac:picMkLst>
            <pc:docMk/>
            <pc:sldMk cId="0" sldId="291"/>
            <ac:picMk id="10" creationId="{DB401C77-E43F-C81B-8951-332BB0DD9D36}"/>
          </ac:picMkLst>
        </pc:picChg>
        <pc:picChg chg="add del mod">
          <ac:chgData name="Kevin Lee (Developer Programs)" userId="f47351a6-0e28-4941-b6cd-419bf959951c" providerId="ADAL" clId="{930B2C2E-87E2-42CD-B99B-30FBAF4ACDD1}" dt="2025-02-07T02:50:31.124" v="13248"/>
          <ac:picMkLst>
            <pc:docMk/>
            <pc:sldMk cId="0" sldId="291"/>
            <ac:picMk id="11" creationId="{124CE686-DCBD-E6DF-0C2C-93E37372A518}"/>
          </ac:picMkLst>
        </pc:picChg>
        <pc:picChg chg="add del mod ord">
          <ac:chgData name="Kevin Lee (Developer Programs)" userId="f47351a6-0e28-4941-b6cd-419bf959951c" providerId="ADAL" clId="{930B2C2E-87E2-42CD-B99B-30FBAF4ACDD1}" dt="2025-02-07T02:51:13.762" v="13249"/>
          <ac:picMkLst>
            <pc:docMk/>
            <pc:sldMk cId="0" sldId="291"/>
            <ac:picMk id="14" creationId="{1719AA75-4BB9-D790-B2C9-61A3430B3F76}"/>
          </ac:picMkLst>
        </pc:picChg>
        <pc:picChg chg="add mod">
          <ac:chgData name="Kevin Lee (Developer Programs)" userId="f47351a6-0e28-4941-b6cd-419bf959951c" providerId="ADAL" clId="{930B2C2E-87E2-42CD-B99B-30FBAF4ACDD1}" dt="2025-02-07T02:51:13.762" v="13249"/>
          <ac:picMkLst>
            <pc:docMk/>
            <pc:sldMk cId="0" sldId="291"/>
            <ac:picMk id="15" creationId="{E125105C-88FA-074D-26A2-A3819D9B1ABF}"/>
          </ac:picMkLst>
        </pc:picChg>
      </pc:sldChg>
      <pc:sldChg chg="mod ord modShow modNotesTx">
        <pc:chgData name="Kevin Lee (Developer Programs)" userId="f47351a6-0e28-4941-b6cd-419bf959951c" providerId="ADAL" clId="{930B2C2E-87E2-42CD-B99B-30FBAF4ACDD1}" dt="2025-01-31T04:16:55.640" v="3967" actId="5793"/>
        <pc:sldMkLst>
          <pc:docMk/>
          <pc:sldMk cId="0" sldId="296"/>
        </pc:sldMkLst>
      </pc:sldChg>
      <pc:sldChg chg="mod ord modShow modNotesTx">
        <pc:chgData name="Kevin Lee (Developer Programs)" userId="f47351a6-0e28-4941-b6cd-419bf959951c" providerId="ADAL" clId="{930B2C2E-87E2-42CD-B99B-30FBAF4ACDD1}" dt="2025-01-31T04:17:06.402" v="3975" actId="5793"/>
        <pc:sldMkLst>
          <pc:docMk/>
          <pc:sldMk cId="0" sldId="297"/>
        </pc:sldMkLst>
      </pc:sldChg>
      <pc:sldChg chg="addSp modSp mod modShow modNotesTx">
        <pc:chgData name="Kevin Lee (Developer Programs)" userId="f47351a6-0e28-4941-b6cd-419bf959951c" providerId="ADAL" clId="{930B2C2E-87E2-42CD-B99B-30FBAF4ACDD1}" dt="2025-02-08T19:16:20.393" v="14255" actId="729"/>
        <pc:sldMkLst>
          <pc:docMk/>
          <pc:sldMk cId="0" sldId="298"/>
        </pc:sldMkLst>
        <pc:spChg chg="add mod">
          <ac:chgData name="Kevin Lee (Developer Programs)" userId="f47351a6-0e28-4941-b6cd-419bf959951c" providerId="ADAL" clId="{930B2C2E-87E2-42CD-B99B-30FBAF4ACDD1}" dt="2025-02-08T17:35:56.076" v="13502"/>
          <ac:spMkLst>
            <pc:docMk/>
            <pc:sldMk cId="0" sldId="298"/>
            <ac:spMk id="2" creationId="{C14C0560-4B65-1893-EFA0-BC2F0FFF711D}"/>
          </ac:spMkLst>
        </pc:spChg>
      </pc:sldChg>
      <pc:sldChg chg="addSp delSp modSp mod ord modTransition modAnim modNotesTx">
        <pc:chgData name="Kevin Lee (Developer Programs)" userId="f47351a6-0e28-4941-b6cd-419bf959951c" providerId="ADAL" clId="{930B2C2E-87E2-42CD-B99B-30FBAF4ACDD1}" dt="2025-02-08T19:42:30.925" v="15515" actId="478"/>
        <pc:sldMkLst>
          <pc:docMk/>
          <pc:sldMk cId="0" sldId="299"/>
        </pc:sldMkLst>
        <pc:spChg chg="add del mod">
          <ac:chgData name="Kevin Lee (Developer Programs)" userId="f47351a6-0e28-4941-b6cd-419bf959951c" providerId="ADAL" clId="{930B2C2E-87E2-42CD-B99B-30FBAF4ACDD1}" dt="2025-02-08T18:27:15.970" v="13953" actId="478"/>
          <ac:spMkLst>
            <pc:docMk/>
            <pc:sldMk cId="0" sldId="299"/>
            <ac:spMk id="2" creationId="{379F143A-772C-78B3-CB75-B0EE10539BCB}"/>
          </ac:spMkLst>
        </pc:spChg>
        <pc:picChg chg="add del mod ord">
          <ac:chgData name="Kevin Lee (Developer Programs)" userId="f47351a6-0e28-4941-b6cd-419bf959951c" providerId="ADAL" clId="{930B2C2E-87E2-42CD-B99B-30FBAF4ACDD1}" dt="2025-02-08T18:25:26.354" v="13926"/>
          <ac:picMkLst>
            <pc:docMk/>
            <pc:sldMk cId="0" sldId="299"/>
            <ac:picMk id="4" creationId="{9642AC4D-4374-29EC-4A4D-E2B064CAFBC8}"/>
          </ac:picMkLst>
        </pc:picChg>
        <pc:picChg chg="del">
          <ac:chgData name="Kevin Lee (Developer Programs)" userId="f47351a6-0e28-4941-b6cd-419bf959951c" providerId="ADAL" clId="{930B2C2E-87E2-42CD-B99B-30FBAF4ACDD1}" dt="2025-02-08T18:25:16.125" v="13925"/>
          <ac:picMkLst>
            <pc:docMk/>
            <pc:sldMk cId="0" sldId="299"/>
            <ac:picMk id="5" creationId="{D724B1BE-0BC5-5B43-DAF0-E4A658EC53B7}"/>
          </ac:picMkLst>
        </pc:picChg>
        <pc:picChg chg="add del mod">
          <ac:chgData name="Kevin Lee (Developer Programs)" userId="f47351a6-0e28-4941-b6cd-419bf959951c" providerId="ADAL" clId="{930B2C2E-87E2-42CD-B99B-30FBAF4ACDD1}" dt="2025-02-08T18:25:27.885" v="13928"/>
          <ac:picMkLst>
            <pc:docMk/>
            <pc:sldMk cId="0" sldId="299"/>
            <ac:picMk id="6" creationId="{1D84104C-8441-2BEB-0D68-69842D4957B7}"/>
          </ac:picMkLst>
        </pc:picChg>
        <pc:picChg chg="add del mod ord">
          <ac:chgData name="Kevin Lee (Developer Programs)" userId="f47351a6-0e28-4941-b6cd-419bf959951c" providerId="ADAL" clId="{930B2C2E-87E2-42CD-B99B-30FBAF4ACDD1}" dt="2025-02-08T18:25:46.918" v="13929"/>
          <ac:picMkLst>
            <pc:docMk/>
            <pc:sldMk cId="0" sldId="299"/>
            <ac:picMk id="9" creationId="{64BA9001-46C6-C0B5-FBB8-0B1761AF9E63}"/>
          </ac:picMkLst>
        </pc:picChg>
        <pc:picChg chg="add del mod">
          <ac:chgData name="Kevin Lee (Developer Programs)" userId="f47351a6-0e28-4941-b6cd-419bf959951c" providerId="ADAL" clId="{930B2C2E-87E2-42CD-B99B-30FBAF4ACDD1}" dt="2025-02-08T18:26:02.573" v="13947"/>
          <ac:picMkLst>
            <pc:docMk/>
            <pc:sldMk cId="0" sldId="299"/>
            <ac:picMk id="10" creationId="{8F4B0E75-9DD6-7077-78B4-590A5746320C}"/>
          </ac:picMkLst>
        </pc:picChg>
        <pc:picChg chg="add del mod ord">
          <ac:chgData name="Kevin Lee (Developer Programs)" userId="f47351a6-0e28-4941-b6cd-419bf959951c" providerId="ADAL" clId="{930B2C2E-87E2-42CD-B99B-30FBAF4ACDD1}" dt="2025-02-08T18:26:15.070" v="13948"/>
          <ac:picMkLst>
            <pc:docMk/>
            <pc:sldMk cId="0" sldId="299"/>
            <ac:picMk id="13" creationId="{F9BF8D30-5CEE-5A4E-FC09-5AF2C57DB90B}"/>
          </ac:picMkLst>
        </pc:picChg>
        <pc:picChg chg="add del mod">
          <ac:chgData name="Kevin Lee (Developer Programs)" userId="f47351a6-0e28-4941-b6cd-419bf959951c" providerId="ADAL" clId="{930B2C2E-87E2-42CD-B99B-30FBAF4ACDD1}" dt="2025-02-08T18:26:16.536" v="13950"/>
          <ac:picMkLst>
            <pc:docMk/>
            <pc:sldMk cId="0" sldId="299"/>
            <ac:picMk id="14" creationId="{B3A2B890-2085-37D4-96D2-5962E99E87E9}"/>
          </ac:picMkLst>
        </pc:picChg>
        <pc:picChg chg="add del mod ord">
          <ac:chgData name="Kevin Lee (Developer Programs)" userId="f47351a6-0e28-4941-b6cd-419bf959951c" providerId="ADAL" clId="{930B2C2E-87E2-42CD-B99B-30FBAF4ACDD1}" dt="2025-02-08T18:26:53.049" v="13951"/>
          <ac:picMkLst>
            <pc:docMk/>
            <pc:sldMk cId="0" sldId="299"/>
            <ac:picMk id="17" creationId="{4A02B81A-5C37-F009-49A2-59125A518C5F}"/>
          </ac:picMkLst>
        </pc:picChg>
        <pc:picChg chg="add del mod">
          <ac:chgData name="Kevin Lee (Developer Programs)" userId="f47351a6-0e28-4941-b6cd-419bf959951c" providerId="ADAL" clId="{930B2C2E-87E2-42CD-B99B-30FBAF4ACDD1}" dt="2025-02-08T19:42:24.983" v="15514"/>
          <ac:picMkLst>
            <pc:docMk/>
            <pc:sldMk cId="0" sldId="299"/>
            <ac:picMk id="18" creationId="{33AA6AB8-2F68-70DE-4332-C29787FEFADA}"/>
          </ac:picMkLst>
        </pc:picChg>
        <pc:picChg chg="add del mod ord">
          <ac:chgData name="Kevin Lee (Developer Programs)" userId="f47351a6-0e28-4941-b6cd-419bf959951c" providerId="ADAL" clId="{930B2C2E-87E2-42CD-B99B-30FBAF4ACDD1}" dt="2025-02-08T19:42:30.925" v="15515" actId="478"/>
          <ac:picMkLst>
            <pc:docMk/>
            <pc:sldMk cId="0" sldId="299"/>
            <ac:picMk id="22" creationId="{2CD9304C-169F-6A0C-EA76-FBBC2FAA9C29}"/>
          </ac:picMkLst>
        </pc:picChg>
      </pc:sldChg>
      <pc:sldChg chg="addSp modSp del">
        <pc:chgData name="Kevin Lee (Developer Programs)" userId="f47351a6-0e28-4941-b6cd-419bf959951c" providerId="ADAL" clId="{930B2C2E-87E2-42CD-B99B-30FBAF4ACDD1}" dt="2025-02-08T19:17:14.493" v="14257" actId="47"/>
        <pc:sldMkLst>
          <pc:docMk/>
          <pc:sldMk cId="0" sldId="304"/>
        </pc:sldMkLst>
        <pc:spChg chg="add mod">
          <ac:chgData name="Kevin Lee (Developer Programs)" userId="f47351a6-0e28-4941-b6cd-419bf959951c" providerId="ADAL" clId="{930B2C2E-87E2-42CD-B99B-30FBAF4ACDD1}" dt="2025-02-08T19:14:31.700" v="14250"/>
          <ac:spMkLst>
            <pc:docMk/>
            <pc:sldMk cId="0" sldId="304"/>
            <ac:spMk id="2" creationId="{E49D534B-C4F6-DF7C-A083-F60AD51E634D}"/>
          </ac:spMkLst>
        </pc:spChg>
      </pc:sldChg>
      <pc:sldChg chg="addSp modSp del">
        <pc:chgData name="Kevin Lee (Developer Programs)" userId="f47351a6-0e28-4941-b6cd-419bf959951c" providerId="ADAL" clId="{930B2C2E-87E2-42CD-B99B-30FBAF4ACDD1}" dt="2025-02-08T19:16:13.745" v="14253" actId="47"/>
        <pc:sldMkLst>
          <pc:docMk/>
          <pc:sldMk cId="0" sldId="314"/>
        </pc:sldMkLst>
        <pc:spChg chg="add mod">
          <ac:chgData name="Kevin Lee (Developer Programs)" userId="f47351a6-0e28-4941-b6cd-419bf959951c" providerId="ADAL" clId="{930B2C2E-87E2-42CD-B99B-30FBAF4ACDD1}" dt="2025-02-08T19:14:16.127" v="14249"/>
          <ac:spMkLst>
            <pc:docMk/>
            <pc:sldMk cId="0" sldId="314"/>
            <ac:spMk id="2" creationId="{5BBD68DB-9584-9AE1-08E4-72657222A9B4}"/>
          </ac:spMkLst>
        </pc:spChg>
      </pc:sldChg>
      <pc:sldChg chg="mod ord modShow">
        <pc:chgData name="Kevin Lee (Developer Programs)" userId="f47351a6-0e28-4941-b6cd-419bf959951c" providerId="ADAL" clId="{930B2C2E-87E2-42CD-B99B-30FBAF4ACDD1}" dt="2025-01-30T17:30:47.673" v="86" actId="729"/>
        <pc:sldMkLst>
          <pc:docMk/>
          <pc:sldMk cId="3522949617" sldId="550145279"/>
        </pc:sldMkLst>
      </pc:sldChg>
      <pc:sldChg chg="mod ord modShow">
        <pc:chgData name="Kevin Lee (Developer Programs)" userId="f47351a6-0e28-4941-b6cd-419bf959951c" providerId="ADAL" clId="{930B2C2E-87E2-42CD-B99B-30FBAF4ACDD1}" dt="2025-01-30T17:30:47.673" v="86" actId="729"/>
        <pc:sldMkLst>
          <pc:docMk/>
          <pc:sldMk cId="3139175128" sldId="550145282"/>
        </pc:sldMkLst>
      </pc:sldChg>
      <pc:sldChg chg="addSp delSp modSp mod ord modTransition modAnim modNotesTx">
        <pc:chgData name="Kevin Lee (Developer Programs)" userId="f47351a6-0e28-4941-b6cd-419bf959951c" providerId="ADAL" clId="{930B2C2E-87E2-42CD-B99B-30FBAF4ACDD1}" dt="2025-02-08T17:54:32.207" v="13687" actId="478"/>
        <pc:sldMkLst>
          <pc:docMk/>
          <pc:sldMk cId="0" sldId="550145285"/>
        </pc:sldMkLst>
        <pc:spChg chg="add del mod">
          <ac:chgData name="Kevin Lee (Developer Programs)" userId="f47351a6-0e28-4941-b6cd-419bf959951c" providerId="ADAL" clId="{930B2C2E-87E2-42CD-B99B-30FBAF4ACDD1}" dt="2025-02-07T03:01:02.546" v="13372" actId="478"/>
          <ac:spMkLst>
            <pc:docMk/>
            <pc:sldMk cId="0" sldId="550145285"/>
            <ac:spMk id="2" creationId="{18CA7670-D3EA-8C70-E2E9-E586AB675465}"/>
          </ac:spMkLst>
        </pc:spChg>
        <pc:spChg chg="add del mod">
          <ac:chgData name="Kevin Lee (Developer Programs)" userId="f47351a6-0e28-4941-b6cd-419bf959951c" providerId="ADAL" clId="{930B2C2E-87E2-42CD-B99B-30FBAF4ACDD1}" dt="2025-02-08T17:46:44.471" v="13560" actId="478"/>
          <ac:spMkLst>
            <pc:docMk/>
            <pc:sldMk cId="0" sldId="550145285"/>
            <ac:spMk id="19" creationId="{D3BA9005-88FF-E98B-6201-5250057B8A30}"/>
          </ac:spMkLst>
        </pc:spChg>
        <pc:spChg chg="mod">
          <ac:chgData name="Kevin Lee (Developer Programs)" userId="f47351a6-0e28-4941-b6cd-419bf959951c" providerId="ADAL" clId="{930B2C2E-87E2-42CD-B99B-30FBAF4ACDD1}" dt="2025-02-07T03:13:03.460" v="13409" actId="20577"/>
          <ac:spMkLst>
            <pc:docMk/>
            <pc:sldMk cId="0" sldId="550145285"/>
            <ac:spMk id="1252" creationId="{00000000-0000-0000-0000-000000000000}"/>
          </ac:spMkLst>
        </pc:spChg>
        <pc:picChg chg="add del mod ord">
          <ac:chgData name="Kevin Lee (Developer Programs)" userId="f47351a6-0e28-4941-b6cd-419bf959951c" providerId="ADAL" clId="{930B2C2E-87E2-42CD-B99B-30FBAF4ACDD1}" dt="2025-02-07T02:52:08.192" v="13252"/>
          <ac:picMkLst>
            <pc:docMk/>
            <pc:sldMk cId="0" sldId="550145285"/>
            <ac:picMk id="4" creationId="{F52E04F2-76B4-1382-37F5-E091AB3BD5B1}"/>
          </ac:picMkLst>
        </pc:picChg>
        <pc:picChg chg="del">
          <ac:chgData name="Kevin Lee (Developer Programs)" userId="f47351a6-0e28-4941-b6cd-419bf959951c" providerId="ADAL" clId="{930B2C2E-87E2-42CD-B99B-30FBAF4ACDD1}" dt="2025-02-07T02:51:18.395" v="13251"/>
          <ac:picMkLst>
            <pc:docMk/>
            <pc:sldMk cId="0" sldId="550145285"/>
            <ac:picMk id="5" creationId="{9B76CED8-ED3F-CB70-8D07-1FA4DDB19001}"/>
          </ac:picMkLst>
        </pc:picChg>
        <pc:picChg chg="add del mod">
          <ac:chgData name="Kevin Lee (Developer Programs)" userId="f47351a6-0e28-4941-b6cd-419bf959951c" providerId="ADAL" clId="{930B2C2E-87E2-42CD-B99B-30FBAF4ACDD1}" dt="2025-02-07T02:52:10.316" v="13254"/>
          <ac:picMkLst>
            <pc:docMk/>
            <pc:sldMk cId="0" sldId="550145285"/>
            <ac:picMk id="6" creationId="{CBC78726-C1E1-6642-15E7-C8052F38BEFB}"/>
          </ac:picMkLst>
        </pc:picChg>
        <pc:picChg chg="add del mod ord">
          <ac:chgData name="Kevin Lee (Developer Programs)" userId="f47351a6-0e28-4941-b6cd-419bf959951c" providerId="ADAL" clId="{930B2C2E-87E2-42CD-B99B-30FBAF4ACDD1}" dt="2025-02-07T02:52:30.044" v="13255"/>
          <ac:picMkLst>
            <pc:docMk/>
            <pc:sldMk cId="0" sldId="550145285"/>
            <ac:picMk id="9" creationId="{58673DE2-2779-AF51-8074-8254C0D70D24}"/>
          </ac:picMkLst>
        </pc:picChg>
        <pc:picChg chg="add del mod">
          <ac:chgData name="Kevin Lee (Developer Programs)" userId="f47351a6-0e28-4941-b6cd-419bf959951c" providerId="ADAL" clId="{930B2C2E-87E2-42CD-B99B-30FBAF4ACDD1}" dt="2025-02-07T02:52:31.591" v="13257"/>
          <ac:picMkLst>
            <pc:docMk/>
            <pc:sldMk cId="0" sldId="550145285"/>
            <ac:picMk id="10" creationId="{08163D7C-8252-4CB8-F439-27A153267210}"/>
          </ac:picMkLst>
        </pc:picChg>
        <pc:picChg chg="add del mod ord">
          <ac:chgData name="Kevin Lee (Developer Programs)" userId="f47351a6-0e28-4941-b6cd-419bf959951c" providerId="ADAL" clId="{930B2C2E-87E2-42CD-B99B-30FBAF4ACDD1}" dt="2025-02-07T02:53:18.707" v="13258"/>
          <ac:picMkLst>
            <pc:docMk/>
            <pc:sldMk cId="0" sldId="550145285"/>
            <ac:picMk id="13" creationId="{7BBDB4CE-2C16-BB85-5262-921ABCCC3564}"/>
          </ac:picMkLst>
        </pc:picChg>
        <pc:picChg chg="add del mod">
          <ac:chgData name="Kevin Lee (Developer Programs)" userId="f47351a6-0e28-4941-b6cd-419bf959951c" providerId="ADAL" clId="{930B2C2E-87E2-42CD-B99B-30FBAF4ACDD1}" dt="2025-02-08T17:54:24.812" v="13686"/>
          <ac:picMkLst>
            <pc:docMk/>
            <pc:sldMk cId="0" sldId="550145285"/>
            <ac:picMk id="14" creationId="{19C8AACD-1923-543D-1F55-A13FF1417635}"/>
          </ac:picMkLst>
        </pc:picChg>
        <pc:picChg chg="add del mod ord">
          <ac:chgData name="Kevin Lee (Developer Programs)" userId="f47351a6-0e28-4941-b6cd-419bf959951c" providerId="ADAL" clId="{930B2C2E-87E2-42CD-B99B-30FBAF4ACDD1}" dt="2025-02-08T17:54:32.207" v="13687" actId="478"/>
          <ac:picMkLst>
            <pc:docMk/>
            <pc:sldMk cId="0" sldId="550145285"/>
            <ac:picMk id="22" creationId="{64CB10A0-7231-CE5B-8A8F-BD3EABC2E0FA}"/>
          </ac:picMkLst>
        </pc:picChg>
      </pc:sldChg>
      <pc:sldChg chg="modNotesTx">
        <pc:chgData name="Kevin Lee (Developer Programs)" userId="f47351a6-0e28-4941-b6cd-419bf959951c" providerId="ADAL" clId="{930B2C2E-87E2-42CD-B99B-30FBAF4ACDD1}" dt="2025-01-31T04:19:00.135" v="4060" actId="948"/>
        <pc:sldMkLst>
          <pc:docMk/>
          <pc:sldMk cId="163765301" sldId="550145323"/>
        </pc:sldMkLst>
      </pc:sldChg>
      <pc:sldChg chg="addSp delSp modSp mod modTransition modAnim modNotesTx">
        <pc:chgData name="Kevin Lee (Developer Programs)" userId="f47351a6-0e28-4941-b6cd-419bf959951c" providerId="ADAL" clId="{930B2C2E-87E2-42CD-B99B-30FBAF4ACDD1}" dt="2025-02-06T22:17:31.637" v="12712" actId="478"/>
        <pc:sldMkLst>
          <pc:docMk/>
          <pc:sldMk cId="0" sldId="550145324"/>
        </pc:sldMkLst>
        <pc:spChg chg="mod">
          <ac:chgData name="Kevin Lee (Developer Programs)" userId="f47351a6-0e28-4941-b6cd-419bf959951c" providerId="ADAL" clId="{930B2C2E-87E2-42CD-B99B-30FBAF4ACDD1}" dt="2025-01-30T19:51:13.407" v="628"/>
          <ac:spMkLst>
            <pc:docMk/>
            <pc:sldMk cId="0" sldId="550145324"/>
            <ac:spMk id="1032" creationId="{00000000-0000-0000-0000-000000000000}"/>
          </ac:spMkLst>
        </pc:spChg>
        <pc:spChg chg="mod">
          <ac:chgData name="Kevin Lee (Developer Programs)" userId="f47351a6-0e28-4941-b6cd-419bf959951c" providerId="ADAL" clId="{930B2C2E-87E2-42CD-B99B-30FBAF4ACDD1}" dt="2025-01-30T19:51:27.554" v="646" actId="20577"/>
          <ac:spMkLst>
            <pc:docMk/>
            <pc:sldMk cId="0" sldId="550145324"/>
            <ac:spMk id="1033" creationId="{00000000-0000-0000-0000-000000000000}"/>
          </ac:spMkLst>
        </pc:spChg>
        <pc:picChg chg="add mod">
          <ac:chgData name="Kevin Lee (Developer Programs)" userId="f47351a6-0e28-4941-b6cd-419bf959951c" providerId="ADAL" clId="{930B2C2E-87E2-42CD-B99B-30FBAF4ACDD1}" dt="2025-02-06T18:53:00.255" v="12427"/>
          <ac:picMkLst>
            <pc:docMk/>
            <pc:sldMk cId="0" sldId="550145324"/>
            <ac:picMk id="4" creationId="{7A42E168-C0E8-0047-B0B9-563A4BD4DACB}"/>
          </ac:picMkLst>
        </pc:picChg>
      </pc:sldChg>
      <pc:sldChg chg="addSp delSp modSp mod modTransition modAnim modNotesTx">
        <pc:chgData name="Kevin Lee (Developer Programs)" userId="f47351a6-0e28-4941-b6cd-419bf959951c" providerId="ADAL" clId="{930B2C2E-87E2-42CD-B99B-30FBAF4ACDD1}" dt="2025-02-06T22:58:42.586" v="12836" actId="478"/>
        <pc:sldMkLst>
          <pc:docMk/>
          <pc:sldMk cId="0" sldId="550145325"/>
        </pc:sldMkLst>
        <pc:spChg chg="mod">
          <ac:chgData name="Kevin Lee (Developer Programs)" userId="f47351a6-0e28-4941-b6cd-419bf959951c" providerId="ADAL" clId="{930B2C2E-87E2-42CD-B99B-30FBAF4ACDD1}" dt="2025-01-30T19:51:21.775" v="629"/>
          <ac:spMkLst>
            <pc:docMk/>
            <pc:sldMk cId="0" sldId="550145325"/>
            <ac:spMk id="1042" creationId="{00000000-0000-0000-0000-000000000000}"/>
          </ac:spMkLst>
        </pc:spChg>
        <pc:spChg chg="mod">
          <ac:chgData name="Kevin Lee (Developer Programs)" userId="f47351a6-0e28-4941-b6cd-419bf959951c" providerId="ADAL" clId="{930B2C2E-87E2-42CD-B99B-30FBAF4ACDD1}" dt="2025-01-30T19:51:32.591" v="663" actId="20577"/>
          <ac:spMkLst>
            <pc:docMk/>
            <pc:sldMk cId="0" sldId="550145325"/>
            <ac:spMk id="1043" creationId="{00000000-0000-0000-0000-000000000000}"/>
          </ac:spMkLst>
        </pc:spChg>
        <pc:picChg chg="add mod">
          <ac:chgData name="Kevin Lee (Developer Programs)" userId="f47351a6-0e28-4941-b6cd-419bf959951c" providerId="ADAL" clId="{930B2C2E-87E2-42CD-B99B-30FBAF4ACDD1}" dt="2025-02-06T18:52:48.180" v="12426"/>
          <ac:picMkLst>
            <pc:docMk/>
            <pc:sldMk cId="0" sldId="550145325"/>
            <ac:picMk id="3" creationId="{3A58562B-AB29-3A9E-3BDB-EC2E8D2EFCAE}"/>
          </ac:picMkLst>
        </pc:picChg>
      </pc:sldChg>
      <pc:sldChg chg="addSp delSp modSp mod modTransition modAnim modNotesTx">
        <pc:chgData name="Kevin Lee (Developer Programs)" userId="f47351a6-0e28-4941-b6cd-419bf959951c" providerId="ADAL" clId="{930B2C2E-87E2-42CD-B99B-30FBAF4ACDD1}" dt="2025-02-06T22:58:39.281" v="12835" actId="478"/>
        <pc:sldMkLst>
          <pc:docMk/>
          <pc:sldMk cId="0" sldId="550145326"/>
        </pc:sldMkLst>
        <pc:spChg chg="mod">
          <ac:chgData name="Kevin Lee (Developer Programs)" userId="f47351a6-0e28-4941-b6cd-419bf959951c" providerId="ADAL" clId="{930B2C2E-87E2-42CD-B99B-30FBAF4ACDD1}" dt="2025-01-30T19:51:42.061" v="691" actId="20577"/>
          <ac:spMkLst>
            <pc:docMk/>
            <pc:sldMk cId="0" sldId="550145326"/>
            <ac:spMk id="1053" creationId="{00000000-0000-0000-0000-000000000000}"/>
          </ac:spMkLst>
        </pc:spChg>
        <pc:spChg chg="mod">
          <ac:chgData name="Kevin Lee (Developer Programs)" userId="f47351a6-0e28-4941-b6cd-419bf959951c" providerId="ADAL" clId="{930B2C2E-87E2-42CD-B99B-30FBAF4ACDD1}" dt="2025-01-30T19:51:37.430" v="676" actId="20577"/>
          <ac:spMkLst>
            <pc:docMk/>
            <pc:sldMk cId="0" sldId="550145326"/>
            <ac:spMk id="1054" creationId="{00000000-0000-0000-0000-000000000000}"/>
          </ac:spMkLst>
        </pc:spChg>
      </pc:sldChg>
      <pc:sldChg chg="addSp delSp modSp mod modTransition modAnim modNotesTx">
        <pc:chgData name="Kevin Lee (Developer Programs)" userId="f47351a6-0e28-4941-b6cd-419bf959951c" providerId="ADAL" clId="{930B2C2E-87E2-42CD-B99B-30FBAF4ACDD1}" dt="2025-02-07T00:39:15.246" v="12875" actId="478"/>
        <pc:sldMkLst>
          <pc:docMk/>
          <pc:sldMk cId="0" sldId="550145327"/>
        </pc:sldMkLst>
        <pc:spChg chg="add del mod">
          <ac:chgData name="Kevin Lee (Developer Programs)" userId="f47351a6-0e28-4941-b6cd-419bf959951c" providerId="ADAL" clId="{930B2C2E-87E2-42CD-B99B-30FBAF4ACDD1}" dt="2025-02-07T00:39:15.246" v="12875" actId="478"/>
          <ac:spMkLst>
            <pc:docMk/>
            <pc:sldMk cId="0" sldId="550145327"/>
            <ac:spMk id="2" creationId="{7D43D476-BD79-C7EB-9EF6-176AE37AA437}"/>
          </ac:spMkLst>
        </pc:spChg>
        <pc:spChg chg="add mod">
          <ac:chgData name="Kevin Lee (Developer Programs)" userId="f47351a6-0e28-4941-b6cd-419bf959951c" providerId="ADAL" clId="{930B2C2E-87E2-42CD-B99B-30FBAF4ACDD1}" dt="2025-02-07T00:24:18.396" v="12862" actId="1076"/>
          <ac:spMkLst>
            <pc:docMk/>
            <pc:sldMk cId="0" sldId="550145327"/>
            <ac:spMk id="9" creationId="{1FE2745E-6C25-7E46-CA48-0E3B82A849A3}"/>
          </ac:spMkLst>
        </pc:spChg>
        <pc:spChg chg="add mod">
          <ac:chgData name="Kevin Lee (Developer Programs)" userId="f47351a6-0e28-4941-b6cd-419bf959951c" providerId="ADAL" clId="{930B2C2E-87E2-42CD-B99B-30FBAF4ACDD1}" dt="2025-02-07T00:24:30.512" v="12864" actId="1076"/>
          <ac:spMkLst>
            <pc:docMk/>
            <pc:sldMk cId="0" sldId="550145327"/>
            <ac:spMk id="10" creationId="{939D44FA-D9F0-A52D-D261-E4132C834B64}"/>
          </ac:spMkLst>
        </pc:spChg>
        <pc:spChg chg="mod">
          <ac:chgData name="Kevin Lee (Developer Programs)" userId="f47351a6-0e28-4941-b6cd-419bf959951c" providerId="ADAL" clId="{930B2C2E-87E2-42CD-B99B-30FBAF4ACDD1}" dt="2025-01-31T04:07:50.223" v="3936"/>
          <ac:spMkLst>
            <pc:docMk/>
            <pc:sldMk cId="0" sldId="550145327"/>
            <ac:spMk id="1128" creationId="{00000000-0000-0000-0000-000000000000}"/>
          </ac:spMkLst>
        </pc:spChg>
        <pc:spChg chg="mod">
          <ac:chgData name="Kevin Lee (Developer Programs)" userId="f47351a6-0e28-4941-b6cd-419bf959951c" providerId="ADAL" clId="{930B2C2E-87E2-42CD-B99B-30FBAF4ACDD1}" dt="2025-01-31T04:07:55.210" v="3937"/>
          <ac:spMkLst>
            <pc:docMk/>
            <pc:sldMk cId="0" sldId="550145327"/>
            <ac:spMk id="1129" creationId="{00000000-0000-0000-0000-000000000000}"/>
          </ac:spMkLst>
        </pc:spChg>
        <pc:picChg chg="add del mod">
          <ac:chgData name="Kevin Lee (Developer Programs)" userId="f47351a6-0e28-4941-b6cd-419bf959951c" providerId="ADAL" clId="{930B2C2E-87E2-42CD-B99B-30FBAF4ACDD1}" dt="2025-02-07T00:38:51.403" v="12872"/>
          <ac:picMkLst>
            <pc:docMk/>
            <pc:sldMk cId="0" sldId="550145327"/>
            <ac:picMk id="6" creationId="{D28704AA-F1C3-5754-60BF-CE727473E6FC}"/>
          </ac:picMkLst>
        </pc:picChg>
        <pc:picChg chg="add del mod ord">
          <ac:chgData name="Kevin Lee (Developer Programs)" userId="f47351a6-0e28-4941-b6cd-419bf959951c" providerId="ADAL" clId="{930B2C2E-87E2-42CD-B99B-30FBAF4ACDD1}" dt="2025-02-07T00:39:05.574" v="12873"/>
          <ac:picMkLst>
            <pc:docMk/>
            <pc:sldMk cId="0" sldId="550145327"/>
            <ac:picMk id="12" creationId="{E262F133-D61C-6B44-D5B5-AD114B3F0208}"/>
          </ac:picMkLst>
        </pc:picChg>
        <pc:picChg chg="add mod">
          <ac:chgData name="Kevin Lee (Developer Programs)" userId="f47351a6-0e28-4941-b6cd-419bf959951c" providerId="ADAL" clId="{930B2C2E-87E2-42CD-B99B-30FBAF4ACDD1}" dt="2025-02-07T00:39:05.574" v="12873"/>
          <ac:picMkLst>
            <pc:docMk/>
            <pc:sldMk cId="0" sldId="550145327"/>
            <ac:picMk id="13" creationId="{8CD78310-490C-FEB9-EA21-766C174AD5CF}"/>
          </ac:picMkLst>
        </pc:picChg>
      </pc:sldChg>
      <pc:sldChg chg="addSp delSp modSp mod modTransition modAnim modNotesTx">
        <pc:chgData name="Kevin Lee (Developer Programs)" userId="f47351a6-0e28-4941-b6cd-419bf959951c" providerId="ADAL" clId="{930B2C2E-87E2-42CD-B99B-30FBAF4ACDD1}" dt="2025-02-08T17:31:01.555" v="13480" actId="478"/>
        <pc:sldMkLst>
          <pc:docMk/>
          <pc:sldMk cId="0" sldId="550145328"/>
        </pc:sldMkLst>
        <pc:spChg chg="add del mod">
          <ac:chgData name="Kevin Lee (Developer Programs)" userId="f47351a6-0e28-4941-b6cd-419bf959951c" providerId="ADAL" clId="{930B2C2E-87E2-42CD-B99B-30FBAF4ACDD1}" dt="2025-02-08T17:31:01.555" v="13480" actId="478"/>
          <ac:spMkLst>
            <pc:docMk/>
            <pc:sldMk cId="0" sldId="550145328"/>
            <ac:spMk id="2" creationId="{AAADE879-77E5-0E69-B488-CDE9B476382E}"/>
          </ac:spMkLst>
        </pc:spChg>
        <pc:spChg chg="add mod">
          <ac:chgData name="Kevin Lee (Developer Programs)" userId="f47351a6-0e28-4941-b6cd-419bf959951c" providerId="ADAL" clId="{930B2C2E-87E2-42CD-B99B-30FBAF4ACDD1}" dt="2025-02-08T17:22:43.881" v="13436"/>
          <ac:spMkLst>
            <pc:docMk/>
            <pc:sldMk cId="0" sldId="550145328"/>
            <ac:spMk id="45" creationId="{63FB4A9C-7283-0D51-6317-F0CC77C353CB}"/>
          </ac:spMkLst>
        </pc:spChg>
        <pc:spChg chg="add mod">
          <ac:chgData name="Kevin Lee (Developer Programs)" userId="f47351a6-0e28-4941-b6cd-419bf959951c" providerId="ADAL" clId="{930B2C2E-87E2-42CD-B99B-30FBAF4ACDD1}" dt="2025-02-08T17:22:43.881" v="13436"/>
          <ac:spMkLst>
            <pc:docMk/>
            <pc:sldMk cId="0" sldId="550145328"/>
            <ac:spMk id="46" creationId="{10BB0919-2151-594C-6FD5-5756AEE966A1}"/>
          </ac:spMkLst>
        </pc:spChg>
        <pc:spChg chg="add mod">
          <ac:chgData name="Kevin Lee (Developer Programs)" userId="f47351a6-0e28-4941-b6cd-419bf959951c" providerId="ADAL" clId="{930B2C2E-87E2-42CD-B99B-30FBAF4ACDD1}" dt="2025-02-08T17:22:43.881" v="13436"/>
          <ac:spMkLst>
            <pc:docMk/>
            <pc:sldMk cId="0" sldId="550145328"/>
            <ac:spMk id="47" creationId="{67B89C84-C051-9D21-B004-AB0EDD3EB22D}"/>
          </ac:spMkLst>
        </pc:spChg>
        <pc:spChg chg="add mod">
          <ac:chgData name="Kevin Lee (Developer Programs)" userId="f47351a6-0e28-4941-b6cd-419bf959951c" providerId="ADAL" clId="{930B2C2E-87E2-42CD-B99B-30FBAF4ACDD1}" dt="2025-02-08T17:22:43.881" v="13436"/>
          <ac:spMkLst>
            <pc:docMk/>
            <pc:sldMk cId="0" sldId="550145328"/>
            <ac:spMk id="48" creationId="{95CA0849-10DF-ECD3-E269-F3FC5CCDBE34}"/>
          </ac:spMkLst>
        </pc:spChg>
        <pc:spChg chg="add mod">
          <ac:chgData name="Kevin Lee (Developer Programs)" userId="f47351a6-0e28-4941-b6cd-419bf959951c" providerId="ADAL" clId="{930B2C2E-87E2-42CD-B99B-30FBAF4ACDD1}" dt="2025-02-08T17:22:43.881" v="13436"/>
          <ac:spMkLst>
            <pc:docMk/>
            <pc:sldMk cId="0" sldId="550145328"/>
            <ac:spMk id="54" creationId="{36C574EE-0C5D-B8DB-67AD-930BD2110D62}"/>
          </ac:spMkLst>
        </pc:spChg>
        <pc:spChg chg="add mod">
          <ac:chgData name="Kevin Lee (Developer Programs)" userId="f47351a6-0e28-4941-b6cd-419bf959951c" providerId="ADAL" clId="{930B2C2E-87E2-42CD-B99B-30FBAF4ACDD1}" dt="2025-02-08T17:22:43.881" v="13436"/>
          <ac:spMkLst>
            <pc:docMk/>
            <pc:sldMk cId="0" sldId="550145328"/>
            <ac:spMk id="56" creationId="{0AC7F204-5954-1898-C31A-6C2DDB995B1C}"/>
          </ac:spMkLst>
        </pc:spChg>
        <pc:spChg chg="add mod">
          <ac:chgData name="Kevin Lee (Developer Programs)" userId="f47351a6-0e28-4941-b6cd-419bf959951c" providerId="ADAL" clId="{930B2C2E-87E2-42CD-B99B-30FBAF4ACDD1}" dt="2025-02-08T17:22:43.881" v="13436"/>
          <ac:spMkLst>
            <pc:docMk/>
            <pc:sldMk cId="0" sldId="550145328"/>
            <ac:spMk id="57" creationId="{B6D56724-F93E-D729-4E00-75092F7BFE56}"/>
          </ac:spMkLst>
        </pc:spChg>
        <pc:spChg chg="add mod">
          <ac:chgData name="Kevin Lee (Developer Programs)" userId="f47351a6-0e28-4941-b6cd-419bf959951c" providerId="ADAL" clId="{930B2C2E-87E2-42CD-B99B-30FBAF4ACDD1}" dt="2025-02-08T17:22:43.881" v="13436"/>
          <ac:spMkLst>
            <pc:docMk/>
            <pc:sldMk cId="0" sldId="550145328"/>
            <ac:spMk id="58" creationId="{23A521CC-76DB-E3FD-A6FA-CE19C550D9C8}"/>
          </ac:spMkLst>
        </pc:spChg>
        <pc:spChg chg="add mod">
          <ac:chgData name="Kevin Lee (Developer Programs)" userId="f47351a6-0e28-4941-b6cd-419bf959951c" providerId="ADAL" clId="{930B2C2E-87E2-42CD-B99B-30FBAF4ACDD1}" dt="2025-02-08T17:22:43.881" v="13436"/>
          <ac:spMkLst>
            <pc:docMk/>
            <pc:sldMk cId="0" sldId="550145328"/>
            <ac:spMk id="59" creationId="{088E0800-3EF4-57ED-840A-8B56F18CA808}"/>
          </ac:spMkLst>
        </pc:spChg>
        <pc:spChg chg="add mod">
          <ac:chgData name="Kevin Lee (Developer Programs)" userId="f47351a6-0e28-4941-b6cd-419bf959951c" providerId="ADAL" clId="{930B2C2E-87E2-42CD-B99B-30FBAF4ACDD1}" dt="2025-02-08T17:22:43.881" v="13436"/>
          <ac:spMkLst>
            <pc:docMk/>
            <pc:sldMk cId="0" sldId="550145328"/>
            <ac:spMk id="60" creationId="{ABB154AB-AE9B-85E0-6024-3BDD21459202}"/>
          </ac:spMkLst>
        </pc:spChg>
        <pc:spChg chg="add mod">
          <ac:chgData name="Kevin Lee (Developer Programs)" userId="f47351a6-0e28-4941-b6cd-419bf959951c" providerId="ADAL" clId="{930B2C2E-87E2-42CD-B99B-30FBAF4ACDD1}" dt="2025-02-08T17:22:43.881" v="13436"/>
          <ac:spMkLst>
            <pc:docMk/>
            <pc:sldMk cId="0" sldId="550145328"/>
            <ac:spMk id="61" creationId="{323E9628-F0A6-FF6F-2A72-0D03CD70BCA4}"/>
          </ac:spMkLst>
        </pc:spChg>
        <pc:spChg chg="del">
          <ac:chgData name="Kevin Lee (Developer Programs)" userId="f47351a6-0e28-4941-b6cd-419bf959951c" providerId="ADAL" clId="{930B2C2E-87E2-42CD-B99B-30FBAF4ACDD1}" dt="2025-02-08T17:22:43.324" v="13435" actId="478"/>
          <ac:spMkLst>
            <pc:docMk/>
            <pc:sldMk cId="0" sldId="550145328"/>
            <ac:spMk id="1178"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79"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0"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1" creationId="{00000000-0000-0000-0000-000000000000}"/>
          </ac:spMkLst>
        </pc:spChg>
        <pc:spChg chg="del">
          <ac:chgData name="Kevin Lee (Developer Programs)" userId="f47351a6-0e28-4941-b6cd-419bf959951c" providerId="ADAL" clId="{930B2C2E-87E2-42CD-B99B-30FBAF4ACDD1}" dt="2025-02-08T17:22:43.324" v="13435" actId="478"/>
          <ac:spMkLst>
            <pc:docMk/>
            <pc:sldMk cId="0" sldId="550145328"/>
            <ac:spMk id="1185" creationId="{00000000-0000-0000-0000-000000000000}"/>
          </ac:spMkLst>
        </pc:spChg>
        <pc:picChg chg="add del mod">
          <ac:chgData name="Kevin Lee (Developer Programs)" userId="f47351a6-0e28-4941-b6cd-419bf959951c" providerId="ADAL" clId="{930B2C2E-87E2-42CD-B99B-30FBAF4ACDD1}" dt="2025-02-07T01:34:29.701" v="13017"/>
          <ac:picMkLst>
            <pc:docMk/>
            <pc:sldMk cId="0" sldId="550145328"/>
            <ac:picMk id="7" creationId="{A7840C66-F879-BF8B-35FE-C81D2C007F7D}"/>
          </ac:picMkLst>
        </pc:picChg>
        <pc:picChg chg="add del mod ord">
          <ac:chgData name="Kevin Lee (Developer Programs)" userId="f47351a6-0e28-4941-b6cd-419bf959951c" providerId="ADAL" clId="{930B2C2E-87E2-42CD-B99B-30FBAF4ACDD1}" dt="2025-02-07T01:34:41.150" v="13018"/>
          <ac:picMkLst>
            <pc:docMk/>
            <pc:sldMk cId="0" sldId="550145328"/>
            <ac:picMk id="10" creationId="{65F63488-CD96-3383-55F7-FF187B611898}"/>
          </ac:picMkLst>
        </pc:picChg>
        <pc:picChg chg="add del mod">
          <ac:chgData name="Kevin Lee (Developer Programs)" userId="f47351a6-0e28-4941-b6cd-419bf959951c" providerId="ADAL" clId="{930B2C2E-87E2-42CD-B99B-30FBAF4ACDD1}" dt="2025-02-07T01:34:43.099" v="13020"/>
          <ac:picMkLst>
            <pc:docMk/>
            <pc:sldMk cId="0" sldId="550145328"/>
            <ac:picMk id="11" creationId="{BA674D14-DB10-3545-2FD3-57C867EFF58B}"/>
          </ac:picMkLst>
        </pc:picChg>
        <pc:picChg chg="add del mod ord">
          <ac:chgData name="Kevin Lee (Developer Programs)" userId="f47351a6-0e28-4941-b6cd-419bf959951c" providerId="ADAL" clId="{930B2C2E-87E2-42CD-B99B-30FBAF4ACDD1}" dt="2025-02-07T01:34:58.860" v="13021"/>
          <ac:picMkLst>
            <pc:docMk/>
            <pc:sldMk cId="0" sldId="550145328"/>
            <ac:picMk id="14" creationId="{B2AFD694-6EEE-4379-8D05-3F95CF894EB9}"/>
          </ac:picMkLst>
        </pc:picChg>
        <pc:picChg chg="add del mod">
          <ac:chgData name="Kevin Lee (Developer Programs)" userId="f47351a6-0e28-4941-b6cd-419bf959951c" providerId="ADAL" clId="{930B2C2E-87E2-42CD-B99B-30FBAF4ACDD1}" dt="2025-02-07T01:35:03.397" v="13023"/>
          <ac:picMkLst>
            <pc:docMk/>
            <pc:sldMk cId="0" sldId="550145328"/>
            <ac:picMk id="15" creationId="{763E7032-6437-043D-01BA-753D9E01D562}"/>
          </ac:picMkLst>
        </pc:picChg>
        <pc:picChg chg="add del mod ord">
          <ac:chgData name="Kevin Lee (Developer Programs)" userId="f47351a6-0e28-4941-b6cd-419bf959951c" providerId="ADAL" clId="{930B2C2E-87E2-42CD-B99B-30FBAF4ACDD1}" dt="2025-02-07T01:35:20.003" v="13024"/>
          <ac:picMkLst>
            <pc:docMk/>
            <pc:sldMk cId="0" sldId="550145328"/>
            <ac:picMk id="18" creationId="{48713B2C-1F58-69D5-E80E-F6BFA6E59F77}"/>
          </ac:picMkLst>
        </pc:picChg>
        <pc:picChg chg="add del mod">
          <ac:chgData name="Kevin Lee (Developer Programs)" userId="f47351a6-0e28-4941-b6cd-419bf959951c" providerId="ADAL" clId="{930B2C2E-87E2-42CD-B99B-30FBAF4ACDD1}" dt="2025-02-07T01:35:21.561" v="13026"/>
          <ac:picMkLst>
            <pc:docMk/>
            <pc:sldMk cId="0" sldId="550145328"/>
            <ac:picMk id="19" creationId="{7DCE29F5-19EA-9AE1-38C2-CAF010A5619B}"/>
          </ac:picMkLst>
        </pc:picChg>
        <pc:picChg chg="add del mod ord">
          <ac:chgData name="Kevin Lee (Developer Programs)" userId="f47351a6-0e28-4941-b6cd-419bf959951c" providerId="ADAL" clId="{930B2C2E-87E2-42CD-B99B-30FBAF4ACDD1}" dt="2025-02-07T01:35:35.268" v="13027"/>
          <ac:picMkLst>
            <pc:docMk/>
            <pc:sldMk cId="0" sldId="550145328"/>
            <ac:picMk id="22" creationId="{3150B26D-0A1A-346E-AE83-B5E3A739023B}"/>
          </ac:picMkLst>
        </pc:picChg>
        <pc:picChg chg="add del mod">
          <ac:chgData name="Kevin Lee (Developer Programs)" userId="f47351a6-0e28-4941-b6cd-419bf959951c" providerId="ADAL" clId="{930B2C2E-87E2-42CD-B99B-30FBAF4ACDD1}" dt="2025-02-07T01:35:36.811" v="13029"/>
          <ac:picMkLst>
            <pc:docMk/>
            <pc:sldMk cId="0" sldId="550145328"/>
            <ac:picMk id="23" creationId="{5E186A0C-77C2-F9D6-6356-B20313BF5787}"/>
          </ac:picMkLst>
        </pc:picChg>
        <pc:picChg chg="add del mod ord">
          <ac:chgData name="Kevin Lee (Developer Programs)" userId="f47351a6-0e28-4941-b6cd-419bf959951c" providerId="ADAL" clId="{930B2C2E-87E2-42CD-B99B-30FBAF4ACDD1}" dt="2025-02-07T01:35:48.243" v="13030"/>
          <ac:picMkLst>
            <pc:docMk/>
            <pc:sldMk cId="0" sldId="550145328"/>
            <ac:picMk id="26" creationId="{0DD753F5-F98E-F716-146B-0D5C33C55773}"/>
          </ac:picMkLst>
        </pc:picChg>
        <pc:picChg chg="add del mod">
          <ac:chgData name="Kevin Lee (Developer Programs)" userId="f47351a6-0e28-4941-b6cd-419bf959951c" providerId="ADAL" clId="{930B2C2E-87E2-42CD-B99B-30FBAF4ACDD1}" dt="2025-02-07T01:35:49.676" v="13032"/>
          <ac:picMkLst>
            <pc:docMk/>
            <pc:sldMk cId="0" sldId="550145328"/>
            <ac:picMk id="27" creationId="{B6201737-E0A3-E426-D1DC-7743E13CD536}"/>
          </ac:picMkLst>
        </pc:picChg>
        <pc:picChg chg="add del mod ord">
          <ac:chgData name="Kevin Lee (Developer Programs)" userId="f47351a6-0e28-4941-b6cd-419bf959951c" providerId="ADAL" clId="{930B2C2E-87E2-42CD-B99B-30FBAF4ACDD1}" dt="2025-02-07T01:36:54.582" v="13033"/>
          <ac:picMkLst>
            <pc:docMk/>
            <pc:sldMk cId="0" sldId="550145328"/>
            <ac:picMk id="30" creationId="{54778F95-694D-4566-F6F3-30733B5B5FB0}"/>
          </ac:picMkLst>
        </pc:picChg>
        <pc:picChg chg="add del mod">
          <ac:chgData name="Kevin Lee (Developer Programs)" userId="f47351a6-0e28-4941-b6cd-419bf959951c" providerId="ADAL" clId="{930B2C2E-87E2-42CD-B99B-30FBAF4ACDD1}" dt="2025-02-07T01:37:00.918" v="13035"/>
          <ac:picMkLst>
            <pc:docMk/>
            <pc:sldMk cId="0" sldId="550145328"/>
            <ac:picMk id="31" creationId="{ED44868F-52F6-3929-1CFC-590CB8220596}"/>
          </ac:picMkLst>
        </pc:picChg>
        <pc:picChg chg="add del mod ord">
          <ac:chgData name="Kevin Lee (Developer Programs)" userId="f47351a6-0e28-4941-b6cd-419bf959951c" providerId="ADAL" clId="{930B2C2E-87E2-42CD-B99B-30FBAF4ACDD1}" dt="2025-02-07T01:37:06.556" v="13036"/>
          <ac:picMkLst>
            <pc:docMk/>
            <pc:sldMk cId="0" sldId="550145328"/>
            <ac:picMk id="34" creationId="{3DA01BC0-7E7C-EC23-859B-339179ADC46E}"/>
          </ac:picMkLst>
        </pc:picChg>
        <pc:picChg chg="add del mod">
          <ac:chgData name="Kevin Lee (Developer Programs)" userId="f47351a6-0e28-4941-b6cd-419bf959951c" providerId="ADAL" clId="{930B2C2E-87E2-42CD-B99B-30FBAF4ACDD1}" dt="2025-02-07T01:37:08.249" v="13038"/>
          <ac:picMkLst>
            <pc:docMk/>
            <pc:sldMk cId="0" sldId="550145328"/>
            <ac:picMk id="35" creationId="{41AC2EF4-CB7A-DBED-CB0A-C1AA8D852B70}"/>
          </ac:picMkLst>
        </pc:picChg>
        <pc:picChg chg="add del mod ord">
          <ac:chgData name="Kevin Lee (Developer Programs)" userId="f47351a6-0e28-4941-b6cd-419bf959951c" providerId="ADAL" clId="{930B2C2E-87E2-42CD-B99B-30FBAF4ACDD1}" dt="2025-02-07T01:37:43.044" v="13039"/>
          <ac:picMkLst>
            <pc:docMk/>
            <pc:sldMk cId="0" sldId="550145328"/>
            <ac:picMk id="38" creationId="{AC3FC593-DABA-CF57-FF26-730A6C065BEB}"/>
          </ac:picMkLst>
        </pc:picChg>
        <pc:picChg chg="add del mod">
          <ac:chgData name="Kevin Lee (Developer Programs)" userId="f47351a6-0e28-4941-b6cd-419bf959951c" providerId="ADAL" clId="{930B2C2E-87E2-42CD-B99B-30FBAF4ACDD1}" dt="2025-02-08T17:24:50.909" v="13451"/>
          <ac:picMkLst>
            <pc:docMk/>
            <pc:sldMk cId="0" sldId="550145328"/>
            <ac:picMk id="39" creationId="{8408BBD1-FC18-5AA8-8A9C-48A48B0262E6}"/>
          </ac:picMkLst>
        </pc:picChg>
        <pc:picChg chg="add mod">
          <ac:chgData name="Kevin Lee (Developer Programs)" userId="f47351a6-0e28-4941-b6cd-419bf959951c" providerId="ADAL" clId="{930B2C2E-87E2-42CD-B99B-30FBAF4ACDD1}" dt="2025-02-08T17:22:43.881" v="13436"/>
          <ac:picMkLst>
            <pc:docMk/>
            <pc:sldMk cId="0" sldId="550145328"/>
            <ac:picMk id="49" creationId="{1944ECE2-1011-5509-FF8B-CC6C04B0F00B}"/>
          </ac:picMkLst>
        </pc:picChg>
        <pc:picChg chg="add del mod ord">
          <ac:chgData name="Kevin Lee (Developer Programs)" userId="f47351a6-0e28-4941-b6cd-419bf959951c" providerId="ADAL" clId="{930B2C2E-87E2-42CD-B99B-30FBAF4ACDD1}" dt="2025-02-08T17:25:23.163" v="13452"/>
          <ac:picMkLst>
            <pc:docMk/>
            <pc:sldMk cId="0" sldId="550145328"/>
            <ac:picMk id="1159" creationId="{116CC058-7B19-09D5-31E0-A5DFB3404EE4}"/>
          </ac:picMkLst>
        </pc:picChg>
        <pc:picChg chg="add del mod">
          <ac:chgData name="Kevin Lee (Developer Programs)" userId="f47351a6-0e28-4941-b6cd-419bf959951c" providerId="ADAL" clId="{930B2C2E-87E2-42CD-B99B-30FBAF4ACDD1}" dt="2025-02-08T17:25:28.936" v="13454"/>
          <ac:picMkLst>
            <pc:docMk/>
            <pc:sldMk cId="0" sldId="550145328"/>
            <ac:picMk id="1160" creationId="{23475EAF-5489-4215-80DD-E7847E94FACD}"/>
          </ac:picMkLst>
        </pc:picChg>
        <pc:picChg chg="add del mod ord">
          <ac:chgData name="Kevin Lee (Developer Programs)" userId="f47351a6-0e28-4941-b6cd-419bf959951c" providerId="ADAL" clId="{930B2C2E-87E2-42CD-B99B-30FBAF4ACDD1}" dt="2025-02-08T17:25:46.019" v="13455"/>
          <ac:picMkLst>
            <pc:docMk/>
            <pc:sldMk cId="0" sldId="550145328"/>
            <ac:picMk id="1163" creationId="{008F814C-2ACF-D755-882E-2CD7C180508E}"/>
          </ac:picMkLst>
        </pc:picChg>
        <pc:picChg chg="add del mod">
          <ac:chgData name="Kevin Lee (Developer Programs)" userId="f47351a6-0e28-4941-b6cd-419bf959951c" providerId="ADAL" clId="{930B2C2E-87E2-42CD-B99B-30FBAF4ACDD1}" dt="2025-02-08T17:25:48.167" v="13457"/>
          <ac:picMkLst>
            <pc:docMk/>
            <pc:sldMk cId="0" sldId="550145328"/>
            <ac:picMk id="1164" creationId="{A1CB024A-90FA-1C73-6082-22D060307DCD}"/>
          </ac:picMkLst>
        </pc:picChg>
        <pc:picChg chg="add del mod ord">
          <ac:chgData name="Kevin Lee (Developer Programs)" userId="f47351a6-0e28-4941-b6cd-419bf959951c" providerId="ADAL" clId="{930B2C2E-87E2-42CD-B99B-30FBAF4ACDD1}" dt="2025-02-08T17:25:58.564" v="13458"/>
          <ac:picMkLst>
            <pc:docMk/>
            <pc:sldMk cId="0" sldId="550145328"/>
            <ac:picMk id="1167" creationId="{520A8454-A08A-A1E4-C3B6-F8B5A03C92F4}"/>
          </ac:picMkLst>
        </pc:picChg>
        <pc:picChg chg="add del mod">
          <ac:chgData name="Kevin Lee (Developer Programs)" userId="f47351a6-0e28-4941-b6cd-419bf959951c" providerId="ADAL" clId="{930B2C2E-87E2-42CD-B99B-30FBAF4ACDD1}" dt="2025-02-08T17:26:01.032" v="13460"/>
          <ac:picMkLst>
            <pc:docMk/>
            <pc:sldMk cId="0" sldId="550145328"/>
            <ac:picMk id="1168" creationId="{4DACF1CC-1678-1FD9-00E7-DE9957E3411D}"/>
          </ac:picMkLst>
        </pc:picChg>
        <pc:picChg chg="add del mod ord">
          <ac:chgData name="Kevin Lee (Developer Programs)" userId="f47351a6-0e28-4941-b6cd-419bf959951c" providerId="ADAL" clId="{930B2C2E-87E2-42CD-B99B-30FBAF4ACDD1}" dt="2025-02-08T17:27:02.179" v="13461"/>
          <ac:picMkLst>
            <pc:docMk/>
            <pc:sldMk cId="0" sldId="550145328"/>
            <ac:picMk id="1171" creationId="{A5903F51-A15C-5FC1-DD01-9713451F5D75}"/>
          </ac:picMkLst>
        </pc:picChg>
        <pc:picChg chg="add del mod">
          <ac:chgData name="Kevin Lee (Developer Programs)" userId="f47351a6-0e28-4941-b6cd-419bf959951c" providerId="ADAL" clId="{930B2C2E-87E2-42CD-B99B-30FBAF4ACDD1}" dt="2025-02-08T17:27:07.724" v="13463"/>
          <ac:picMkLst>
            <pc:docMk/>
            <pc:sldMk cId="0" sldId="550145328"/>
            <ac:picMk id="1172" creationId="{FC58D1B0-A76B-405C-AED2-CCE5918C6E45}"/>
          </ac:picMkLst>
        </pc:picChg>
        <pc:picChg chg="add del mod ord">
          <ac:chgData name="Kevin Lee (Developer Programs)" userId="f47351a6-0e28-4941-b6cd-419bf959951c" providerId="ADAL" clId="{930B2C2E-87E2-42CD-B99B-30FBAF4ACDD1}" dt="2025-02-08T17:28:05.914" v="13464"/>
          <ac:picMkLst>
            <pc:docMk/>
            <pc:sldMk cId="0" sldId="550145328"/>
            <ac:picMk id="1175" creationId="{7F596ECA-2C10-0E45-29C6-688E5E44148C}"/>
          </ac:picMkLst>
        </pc:picChg>
        <pc:picChg chg="del">
          <ac:chgData name="Kevin Lee (Developer Programs)" userId="f47351a6-0e28-4941-b6cd-419bf959951c" providerId="ADAL" clId="{930B2C2E-87E2-42CD-B99B-30FBAF4ACDD1}" dt="2025-02-08T17:22:43.324" v="13435" actId="478"/>
          <ac:picMkLst>
            <pc:docMk/>
            <pc:sldMk cId="0" sldId="550145328"/>
            <ac:picMk id="1182" creationId="{00000000-0000-0000-0000-000000000000}"/>
          </ac:picMkLst>
        </pc:picChg>
        <pc:picChg chg="add del mod">
          <ac:chgData name="Kevin Lee (Developer Programs)" userId="f47351a6-0e28-4941-b6cd-419bf959951c" providerId="ADAL" clId="{930B2C2E-87E2-42CD-B99B-30FBAF4ACDD1}" dt="2025-02-08T17:28:19.748" v="13466"/>
          <ac:picMkLst>
            <pc:docMk/>
            <pc:sldMk cId="0" sldId="550145328"/>
            <ac:picMk id="1190" creationId="{F938F7BA-DF68-6379-DBDA-EEECA3B74F3A}"/>
          </ac:picMkLst>
        </pc:picChg>
        <pc:picChg chg="add del mod ord">
          <ac:chgData name="Kevin Lee (Developer Programs)" userId="f47351a6-0e28-4941-b6cd-419bf959951c" providerId="ADAL" clId="{930B2C2E-87E2-42CD-B99B-30FBAF4ACDD1}" dt="2025-02-08T17:28:36.349" v="13467"/>
          <ac:picMkLst>
            <pc:docMk/>
            <pc:sldMk cId="0" sldId="550145328"/>
            <ac:picMk id="1193" creationId="{A9472851-C79E-C08F-E5D8-BA554E1DEFBF}"/>
          </ac:picMkLst>
        </pc:picChg>
        <pc:picChg chg="add del mod">
          <ac:chgData name="Kevin Lee (Developer Programs)" userId="f47351a6-0e28-4941-b6cd-419bf959951c" providerId="ADAL" clId="{930B2C2E-87E2-42CD-B99B-30FBAF4ACDD1}" dt="2025-02-08T17:28:38.219" v="13469"/>
          <ac:picMkLst>
            <pc:docMk/>
            <pc:sldMk cId="0" sldId="550145328"/>
            <ac:picMk id="1194" creationId="{E31A549A-E3F4-3511-7210-E35665F12B8C}"/>
          </ac:picMkLst>
        </pc:picChg>
        <pc:picChg chg="add del mod ord">
          <ac:chgData name="Kevin Lee (Developer Programs)" userId="f47351a6-0e28-4941-b6cd-419bf959951c" providerId="ADAL" clId="{930B2C2E-87E2-42CD-B99B-30FBAF4ACDD1}" dt="2025-02-08T17:29:05.589" v="13470"/>
          <ac:picMkLst>
            <pc:docMk/>
            <pc:sldMk cId="0" sldId="550145328"/>
            <ac:picMk id="1197" creationId="{22BBF55B-6639-983D-F049-C24D31E239C6}"/>
          </ac:picMkLst>
        </pc:picChg>
        <pc:picChg chg="add del mod">
          <ac:chgData name="Kevin Lee (Developer Programs)" userId="f47351a6-0e28-4941-b6cd-419bf959951c" providerId="ADAL" clId="{930B2C2E-87E2-42CD-B99B-30FBAF4ACDD1}" dt="2025-02-08T17:29:22.699" v="13472"/>
          <ac:picMkLst>
            <pc:docMk/>
            <pc:sldMk cId="0" sldId="550145328"/>
            <ac:picMk id="1198" creationId="{CB9DD351-26C7-9666-9D0C-F156471E1044}"/>
          </ac:picMkLst>
        </pc:picChg>
        <pc:picChg chg="add del mod ord">
          <ac:chgData name="Kevin Lee (Developer Programs)" userId="f47351a6-0e28-4941-b6cd-419bf959951c" providerId="ADAL" clId="{930B2C2E-87E2-42CD-B99B-30FBAF4ACDD1}" dt="2025-02-08T17:29:29.310" v="13473"/>
          <ac:picMkLst>
            <pc:docMk/>
            <pc:sldMk cId="0" sldId="550145328"/>
            <ac:picMk id="1201" creationId="{48D7B480-F622-9FDC-8866-0D1A4D2EBC56}"/>
          </ac:picMkLst>
        </pc:picChg>
        <pc:picChg chg="add del mod">
          <ac:chgData name="Kevin Lee (Developer Programs)" userId="f47351a6-0e28-4941-b6cd-419bf959951c" providerId="ADAL" clId="{930B2C2E-87E2-42CD-B99B-30FBAF4ACDD1}" dt="2025-02-08T17:29:38.695" v="13475"/>
          <ac:picMkLst>
            <pc:docMk/>
            <pc:sldMk cId="0" sldId="550145328"/>
            <ac:picMk id="1202" creationId="{BDBC6926-F043-C887-1A21-6092CAE26A10}"/>
          </ac:picMkLst>
        </pc:picChg>
        <pc:picChg chg="add del mod ord">
          <ac:chgData name="Kevin Lee (Developer Programs)" userId="f47351a6-0e28-4941-b6cd-419bf959951c" providerId="ADAL" clId="{930B2C2E-87E2-42CD-B99B-30FBAF4ACDD1}" dt="2025-02-08T17:29:45.297" v="13476"/>
          <ac:picMkLst>
            <pc:docMk/>
            <pc:sldMk cId="0" sldId="550145328"/>
            <ac:picMk id="1205" creationId="{77FB6896-5D2E-EDD3-88D1-3D7737EAFA1B}"/>
          </ac:picMkLst>
        </pc:picChg>
        <pc:picChg chg="add del mod">
          <ac:chgData name="Kevin Lee (Developer Programs)" userId="f47351a6-0e28-4941-b6cd-419bf959951c" providerId="ADAL" clId="{930B2C2E-87E2-42CD-B99B-30FBAF4ACDD1}" dt="2025-02-08T17:29:47.054" v="13478"/>
          <ac:picMkLst>
            <pc:docMk/>
            <pc:sldMk cId="0" sldId="550145328"/>
            <ac:picMk id="1206" creationId="{70AE5684-FD06-52F5-6B2C-7F360C3AA765}"/>
          </ac:picMkLst>
        </pc:picChg>
        <pc:picChg chg="add del mod ord">
          <ac:chgData name="Kevin Lee (Developer Programs)" userId="f47351a6-0e28-4941-b6cd-419bf959951c" providerId="ADAL" clId="{930B2C2E-87E2-42CD-B99B-30FBAF4ACDD1}" dt="2025-02-08T17:30:54.813" v="13479"/>
          <ac:picMkLst>
            <pc:docMk/>
            <pc:sldMk cId="0" sldId="550145328"/>
            <ac:picMk id="1209" creationId="{6A5865B9-FC30-B64C-0C1B-1366CF5E487E}"/>
          </ac:picMkLst>
        </pc:picChg>
        <pc:picChg chg="add mod">
          <ac:chgData name="Kevin Lee (Developer Programs)" userId="f47351a6-0e28-4941-b6cd-419bf959951c" providerId="ADAL" clId="{930B2C2E-87E2-42CD-B99B-30FBAF4ACDD1}" dt="2025-02-08T17:30:54.813" v="13479"/>
          <ac:picMkLst>
            <pc:docMk/>
            <pc:sldMk cId="0" sldId="550145328"/>
            <ac:picMk id="1210" creationId="{C7A172F0-82D3-24E5-6648-96543C9E6798}"/>
          </ac:picMkLst>
        </pc:picChg>
        <pc:cxnChg chg="add mod">
          <ac:chgData name="Kevin Lee (Developer Programs)" userId="f47351a6-0e28-4941-b6cd-419bf959951c" providerId="ADAL" clId="{930B2C2E-87E2-42CD-B99B-30FBAF4ACDD1}" dt="2025-02-08T17:22:43.881" v="13436"/>
          <ac:cxnSpMkLst>
            <pc:docMk/>
            <pc:sldMk cId="0" sldId="550145328"/>
            <ac:cxnSpMk id="50" creationId="{FC0BBAFE-91D8-3496-7F45-4D141557ADC8}"/>
          </ac:cxnSpMkLst>
        </pc:cxnChg>
        <pc:cxnChg chg="add mod">
          <ac:chgData name="Kevin Lee (Developer Programs)" userId="f47351a6-0e28-4941-b6cd-419bf959951c" providerId="ADAL" clId="{930B2C2E-87E2-42CD-B99B-30FBAF4ACDD1}" dt="2025-02-08T17:22:43.881" v="13436"/>
          <ac:cxnSpMkLst>
            <pc:docMk/>
            <pc:sldMk cId="0" sldId="550145328"/>
            <ac:cxnSpMk id="51" creationId="{93BB1111-D7A6-C62D-4F89-E0F0A49230DB}"/>
          </ac:cxnSpMkLst>
        </pc:cxnChg>
        <pc:cxnChg chg="add mod">
          <ac:chgData name="Kevin Lee (Developer Programs)" userId="f47351a6-0e28-4941-b6cd-419bf959951c" providerId="ADAL" clId="{930B2C2E-87E2-42CD-B99B-30FBAF4ACDD1}" dt="2025-02-08T17:22:43.881" v="13436"/>
          <ac:cxnSpMkLst>
            <pc:docMk/>
            <pc:sldMk cId="0" sldId="550145328"/>
            <ac:cxnSpMk id="52" creationId="{7E07B998-8C51-9EE4-901E-63C4B8A12DD4}"/>
          </ac:cxnSpMkLst>
        </pc:cxnChg>
        <pc:cxnChg chg="add mod">
          <ac:chgData name="Kevin Lee (Developer Programs)" userId="f47351a6-0e28-4941-b6cd-419bf959951c" providerId="ADAL" clId="{930B2C2E-87E2-42CD-B99B-30FBAF4ACDD1}" dt="2025-02-08T17:22:43.881" v="13436"/>
          <ac:cxnSpMkLst>
            <pc:docMk/>
            <pc:sldMk cId="0" sldId="550145328"/>
            <ac:cxnSpMk id="53" creationId="{A5DEC079-CCE0-0A08-23AB-7B4F5DA07D37}"/>
          </ac:cxnSpMkLst>
        </pc:cxnChg>
        <pc:cxnChg chg="add mod">
          <ac:chgData name="Kevin Lee (Developer Programs)" userId="f47351a6-0e28-4941-b6cd-419bf959951c" providerId="ADAL" clId="{930B2C2E-87E2-42CD-B99B-30FBAF4ACDD1}" dt="2025-02-08T17:22:43.881" v="13436"/>
          <ac:cxnSpMkLst>
            <pc:docMk/>
            <pc:sldMk cId="0" sldId="550145328"/>
            <ac:cxnSpMk id="55" creationId="{492B376E-36D2-515A-4771-783824F5F06E}"/>
          </ac:cxnSpMkLst>
        </pc:cxnChg>
        <pc:cxnChg chg="add mod">
          <ac:chgData name="Kevin Lee (Developer Programs)" userId="f47351a6-0e28-4941-b6cd-419bf959951c" providerId="ADAL" clId="{930B2C2E-87E2-42CD-B99B-30FBAF4ACDD1}" dt="2025-02-08T17:22:43.881" v="13436"/>
          <ac:cxnSpMkLst>
            <pc:docMk/>
            <pc:sldMk cId="0" sldId="550145328"/>
            <ac:cxnSpMk id="62" creationId="{42BA56B0-468F-32BC-7639-F3D5A26E51FD}"/>
          </ac:cxnSpMkLst>
        </pc:cxnChg>
        <pc:cxnChg chg="add mod">
          <ac:chgData name="Kevin Lee (Developer Programs)" userId="f47351a6-0e28-4941-b6cd-419bf959951c" providerId="ADAL" clId="{930B2C2E-87E2-42CD-B99B-30FBAF4ACDD1}" dt="2025-02-08T17:22:43.881" v="13436"/>
          <ac:cxnSpMkLst>
            <pc:docMk/>
            <pc:sldMk cId="0" sldId="550145328"/>
            <ac:cxnSpMk id="63" creationId="{65E65604-7C14-2BE6-580B-9CBF20FC3751}"/>
          </ac:cxnSpMkLst>
        </pc:cxnChg>
        <pc:cxnChg chg="add mod">
          <ac:chgData name="Kevin Lee (Developer Programs)" userId="f47351a6-0e28-4941-b6cd-419bf959951c" providerId="ADAL" clId="{930B2C2E-87E2-42CD-B99B-30FBAF4ACDD1}" dt="2025-02-08T17:22:43.881" v="13436"/>
          <ac:cxnSpMkLst>
            <pc:docMk/>
            <pc:sldMk cId="0" sldId="550145328"/>
            <ac:cxnSpMk id="1152" creationId="{623CB51F-F7CD-24FF-225A-A39E3959D203}"/>
          </ac:cxnSpMkLst>
        </pc:cxnChg>
        <pc:cxnChg chg="add mod">
          <ac:chgData name="Kevin Lee (Developer Programs)" userId="f47351a6-0e28-4941-b6cd-419bf959951c" providerId="ADAL" clId="{930B2C2E-87E2-42CD-B99B-30FBAF4ACDD1}" dt="2025-02-08T17:22:43.881" v="13436"/>
          <ac:cxnSpMkLst>
            <pc:docMk/>
            <pc:sldMk cId="0" sldId="550145328"/>
            <ac:cxnSpMk id="1153" creationId="{0B44DAE8-AE68-0A79-6D88-C2BB196D1EE0}"/>
          </ac:cxnSpMkLst>
        </pc:cxnChg>
        <pc:cxnChg chg="add mod">
          <ac:chgData name="Kevin Lee (Developer Programs)" userId="f47351a6-0e28-4941-b6cd-419bf959951c" providerId="ADAL" clId="{930B2C2E-87E2-42CD-B99B-30FBAF4ACDD1}" dt="2025-02-08T17:22:43.881" v="13436"/>
          <ac:cxnSpMkLst>
            <pc:docMk/>
            <pc:sldMk cId="0" sldId="550145328"/>
            <ac:cxnSpMk id="1154" creationId="{6F331651-654C-7D37-329C-49745D1AA11F}"/>
          </ac:cxnSpMkLst>
        </pc:cxnChg>
        <pc:cxnChg chg="add mod">
          <ac:chgData name="Kevin Lee (Developer Programs)" userId="f47351a6-0e28-4941-b6cd-419bf959951c" providerId="ADAL" clId="{930B2C2E-87E2-42CD-B99B-30FBAF4ACDD1}" dt="2025-02-08T17:22:43.881" v="13436"/>
          <ac:cxnSpMkLst>
            <pc:docMk/>
            <pc:sldMk cId="0" sldId="550145328"/>
            <ac:cxnSpMk id="1155" creationId="{714AD107-A585-797E-B30A-F08E8B9310BB}"/>
          </ac:cxnSpMkLst>
        </pc:cxnChg>
        <pc:cxnChg chg="del mod">
          <ac:chgData name="Kevin Lee (Developer Programs)" userId="f47351a6-0e28-4941-b6cd-419bf959951c" providerId="ADAL" clId="{930B2C2E-87E2-42CD-B99B-30FBAF4ACDD1}" dt="2025-02-08T17:22:43.324" v="13435" actId="478"/>
          <ac:cxnSpMkLst>
            <pc:docMk/>
            <pc:sldMk cId="0" sldId="550145328"/>
            <ac:cxnSpMk id="1183"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4"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6"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7" creationId="{00000000-0000-0000-0000-000000000000}"/>
          </ac:cxnSpMkLst>
        </pc:cxnChg>
        <pc:cxnChg chg="del mod">
          <ac:chgData name="Kevin Lee (Developer Programs)" userId="f47351a6-0e28-4941-b6cd-419bf959951c" providerId="ADAL" clId="{930B2C2E-87E2-42CD-B99B-30FBAF4ACDD1}" dt="2025-02-08T17:22:43.324" v="13435" actId="478"/>
          <ac:cxnSpMkLst>
            <pc:docMk/>
            <pc:sldMk cId="0" sldId="550145328"/>
            <ac:cxnSpMk id="1188" creationId="{00000000-0000-0000-0000-000000000000}"/>
          </ac:cxnSpMkLst>
        </pc:cxnChg>
      </pc:sldChg>
      <pc:sldChg chg="addSp delSp modSp mod modTransition modAnim modNotesTx">
        <pc:chgData name="Kevin Lee (Developer Programs)" userId="f47351a6-0e28-4941-b6cd-419bf959951c" providerId="ADAL" clId="{930B2C2E-87E2-42CD-B99B-30FBAF4ACDD1}" dt="2025-02-07T01:59:10.241" v="13159" actId="478"/>
        <pc:sldMkLst>
          <pc:docMk/>
          <pc:sldMk cId="0" sldId="550145329"/>
        </pc:sldMkLst>
        <pc:spChg chg="add del mod">
          <ac:chgData name="Kevin Lee (Developer Programs)" userId="f47351a6-0e28-4941-b6cd-419bf959951c" providerId="ADAL" clId="{930B2C2E-87E2-42CD-B99B-30FBAF4ACDD1}" dt="2025-02-07T01:59:10.241" v="13159" actId="478"/>
          <ac:spMkLst>
            <pc:docMk/>
            <pc:sldMk cId="0" sldId="550145329"/>
            <ac:spMk id="2" creationId="{42301673-65C9-D139-103C-15A2C71F3C9B}"/>
          </ac:spMkLst>
        </pc:spChg>
        <pc:picChg chg="add del mod">
          <ac:chgData name="Kevin Lee (Developer Programs)" userId="f47351a6-0e28-4941-b6cd-419bf959951c" providerId="ADAL" clId="{930B2C2E-87E2-42CD-B99B-30FBAF4ACDD1}" dt="2025-02-07T01:38:38.454" v="13043"/>
          <ac:picMkLst>
            <pc:docMk/>
            <pc:sldMk cId="0" sldId="550145329"/>
            <ac:picMk id="5" creationId="{F86D1ED4-0C6F-7DD2-1FE8-E99D49E065E8}"/>
          </ac:picMkLst>
        </pc:picChg>
        <pc:picChg chg="add del mod ord">
          <ac:chgData name="Kevin Lee (Developer Programs)" userId="f47351a6-0e28-4941-b6cd-419bf959951c" providerId="ADAL" clId="{930B2C2E-87E2-42CD-B99B-30FBAF4ACDD1}" dt="2025-02-07T01:38:51.522" v="13044"/>
          <ac:picMkLst>
            <pc:docMk/>
            <pc:sldMk cId="0" sldId="550145329"/>
            <ac:picMk id="8" creationId="{7780DFAA-7227-E46A-81EC-0E2E9936ECC4}"/>
          </ac:picMkLst>
        </pc:picChg>
        <pc:picChg chg="add del mod">
          <ac:chgData name="Kevin Lee (Developer Programs)" userId="f47351a6-0e28-4941-b6cd-419bf959951c" providerId="ADAL" clId="{930B2C2E-87E2-42CD-B99B-30FBAF4ACDD1}" dt="2025-02-07T01:38:53.142" v="13046"/>
          <ac:picMkLst>
            <pc:docMk/>
            <pc:sldMk cId="0" sldId="550145329"/>
            <ac:picMk id="9" creationId="{C2D322C4-8298-5E75-4D8B-541A86741658}"/>
          </ac:picMkLst>
        </pc:picChg>
        <pc:picChg chg="add del mod ord">
          <ac:chgData name="Kevin Lee (Developer Programs)" userId="f47351a6-0e28-4941-b6cd-419bf959951c" providerId="ADAL" clId="{930B2C2E-87E2-42CD-B99B-30FBAF4ACDD1}" dt="2025-02-07T01:39:01.103" v="13047"/>
          <ac:picMkLst>
            <pc:docMk/>
            <pc:sldMk cId="0" sldId="550145329"/>
            <ac:picMk id="12" creationId="{AD9AD294-0E1F-1E96-B33F-D8A51E41198F}"/>
          </ac:picMkLst>
        </pc:picChg>
        <pc:picChg chg="add del mod">
          <ac:chgData name="Kevin Lee (Developer Programs)" userId="f47351a6-0e28-4941-b6cd-419bf959951c" providerId="ADAL" clId="{930B2C2E-87E2-42CD-B99B-30FBAF4ACDD1}" dt="2025-02-07T01:39:02.688" v="13049"/>
          <ac:picMkLst>
            <pc:docMk/>
            <pc:sldMk cId="0" sldId="550145329"/>
            <ac:picMk id="13" creationId="{C38096D4-3786-36DD-E81A-4F458336F84D}"/>
          </ac:picMkLst>
        </pc:picChg>
        <pc:picChg chg="add del mod ord">
          <ac:chgData name="Kevin Lee (Developer Programs)" userId="f47351a6-0e28-4941-b6cd-419bf959951c" providerId="ADAL" clId="{930B2C2E-87E2-42CD-B99B-30FBAF4ACDD1}" dt="2025-02-07T01:39:27.243" v="13050"/>
          <ac:picMkLst>
            <pc:docMk/>
            <pc:sldMk cId="0" sldId="550145329"/>
            <ac:picMk id="16" creationId="{35039591-9710-2A95-AF36-5A4508D40F47}"/>
          </ac:picMkLst>
        </pc:picChg>
        <pc:picChg chg="add del mod">
          <ac:chgData name="Kevin Lee (Developer Programs)" userId="f47351a6-0e28-4941-b6cd-419bf959951c" providerId="ADAL" clId="{930B2C2E-87E2-42CD-B99B-30FBAF4ACDD1}" dt="2025-02-07T01:39:28.844" v="13052"/>
          <ac:picMkLst>
            <pc:docMk/>
            <pc:sldMk cId="0" sldId="550145329"/>
            <ac:picMk id="17" creationId="{C0C2A796-EE98-5B80-5116-7BD265368D58}"/>
          </ac:picMkLst>
        </pc:picChg>
        <pc:picChg chg="add del mod ord">
          <ac:chgData name="Kevin Lee (Developer Programs)" userId="f47351a6-0e28-4941-b6cd-419bf959951c" providerId="ADAL" clId="{930B2C2E-87E2-42CD-B99B-30FBAF4ACDD1}" dt="2025-02-07T01:39:54.224" v="13053"/>
          <ac:picMkLst>
            <pc:docMk/>
            <pc:sldMk cId="0" sldId="550145329"/>
            <ac:picMk id="20" creationId="{67B9F131-F2CB-5201-B34D-2A84FEDC0168}"/>
          </ac:picMkLst>
        </pc:picChg>
        <pc:picChg chg="add del mod">
          <ac:chgData name="Kevin Lee (Developer Programs)" userId="f47351a6-0e28-4941-b6cd-419bf959951c" providerId="ADAL" clId="{930B2C2E-87E2-42CD-B99B-30FBAF4ACDD1}" dt="2025-02-07T01:40:40.842" v="13057"/>
          <ac:picMkLst>
            <pc:docMk/>
            <pc:sldMk cId="0" sldId="550145329"/>
            <ac:picMk id="21" creationId="{653C8399-DC3F-5146-7A9D-9451410D7609}"/>
          </ac:picMkLst>
        </pc:picChg>
        <pc:picChg chg="add del mod ord">
          <ac:chgData name="Kevin Lee (Developer Programs)" userId="f47351a6-0e28-4941-b6cd-419bf959951c" providerId="ADAL" clId="{930B2C2E-87E2-42CD-B99B-30FBAF4ACDD1}" dt="2025-02-07T01:42:15.636" v="13058"/>
          <ac:picMkLst>
            <pc:docMk/>
            <pc:sldMk cId="0" sldId="550145329"/>
            <ac:picMk id="25" creationId="{1C523977-BF24-7C50-AC7A-B245FC8C5B52}"/>
          </ac:picMkLst>
        </pc:picChg>
        <pc:picChg chg="add del mod">
          <ac:chgData name="Kevin Lee (Developer Programs)" userId="f47351a6-0e28-4941-b6cd-419bf959951c" providerId="ADAL" clId="{930B2C2E-87E2-42CD-B99B-30FBAF4ACDD1}" dt="2025-02-07T01:42:17.303" v="13060"/>
          <ac:picMkLst>
            <pc:docMk/>
            <pc:sldMk cId="0" sldId="550145329"/>
            <ac:picMk id="26" creationId="{E4422424-F8F5-177E-4DC3-7FF658509DFD}"/>
          </ac:picMkLst>
        </pc:picChg>
        <pc:picChg chg="add del mod ord">
          <ac:chgData name="Kevin Lee (Developer Programs)" userId="f47351a6-0e28-4941-b6cd-419bf959951c" providerId="ADAL" clId="{930B2C2E-87E2-42CD-B99B-30FBAF4ACDD1}" dt="2025-02-07T01:42:39.123" v="13061"/>
          <ac:picMkLst>
            <pc:docMk/>
            <pc:sldMk cId="0" sldId="550145329"/>
            <ac:picMk id="29" creationId="{8784DA0C-2D72-8FB9-95C5-834187196E34}"/>
          </ac:picMkLst>
        </pc:picChg>
        <pc:picChg chg="add del mod">
          <ac:chgData name="Kevin Lee (Developer Programs)" userId="f47351a6-0e28-4941-b6cd-419bf959951c" providerId="ADAL" clId="{930B2C2E-87E2-42CD-B99B-30FBAF4ACDD1}" dt="2025-02-07T01:42:53.970" v="13063"/>
          <ac:picMkLst>
            <pc:docMk/>
            <pc:sldMk cId="0" sldId="550145329"/>
            <ac:picMk id="30" creationId="{26F3AB7B-9560-0646-E548-12992428A0E9}"/>
          </ac:picMkLst>
        </pc:picChg>
        <pc:picChg chg="add del mod ord">
          <ac:chgData name="Kevin Lee (Developer Programs)" userId="f47351a6-0e28-4941-b6cd-419bf959951c" providerId="ADAL" clId="{930B2C2E-87E2-42CD-B99B-30FBAF4ACDD1}" dt="2025-02-07T01:43:24.800" v="13064"/>
          <ac:picMkLst>
            <pc:docMk/>
            <pc:sldMk cId="0" sldId="550145329"/>
            <ac:picMk id="33" creationId="{FF4ED6A8-8604-5D2C-F3DE-AC59C58694A4}"/>
          </ac:picMkLst>
        </pc:picChg>
        <pc:picChg chg="add del mod">
          <ac:chgData name="Kevin Lee (Developer Programs)" userId="f47351a6-0e28-4941-b6cd-419bf959951c" providerId="ADAL" clId="{930B2C2E-87E2-42CD-B99B-30FBAF4ACDD1}" dt="2025-02-07T01:43:26.721" v="13066"/>
          <ac:picMkLst>
            <pc:docMk/>
            <pc:sldMk cId="0" sldId="550145329"/>
            <ac:picMk id="34" creationId="{0EC0A92A-3347-65EC-D2CD-7C2CBD7A38F7}"/>
          </ac:picMkLst>
        </pc:picChg>
        <pc:picChg chg="add del mod ord">
          <ac:chgData name="Kevin Lee (Developer Programs)" userId="f47351a6-0e28-4941-b6cd-419bf959951c" providerId="ADAL" clId="{930B2C2E-87E2-42CD-B99B-30FBAF4ACDD1}" dt="2025-02-07T01:44:25.065" v="13067"/>
          <ac:picMkLst>
            <pc:docMk/>
            <pc:sldMk cId="0" sldId="550145329"/>
            <ac:picMk id="37" creationId="{A65D8C5A-8E85-8586-1818-9257102D05D2}"/>
          </ac:picMkLst>
        </pc:picChg>
        <pc:picChg chg="add del mod">
          <ac:chgData name="Kevin Lee (Developer Programs)" userId="f47351a6-0e28-4941-b6cd-419bf959951c" providerId="ADAL" clId="{930B2C2E-87E2-42CD-B99B-30FBAF4ACDD1}" dt="2025-02-07T01:47:24.392" v="13122"/>
          <ac:picMkLst>
            <pc:docMk/>
            <pc:sldMk cId="0" sldId="550145329"/>
            <ac:picMk id="38" creationId="{28518BEA-B34F-BACC-9811-B39FA1D8C817}"/>
          </ac:picMkLst>
        </pc:picChg>
        <pc:picChg chg="add del mod ord">
          <ac:chgData name="Kevin Lee (Developer Programs)" userId="f47351a6-0e28-4941-b6cd-419bf959951c" providerId="ADAL" clId="{930B2C2E-87E2-42CD-B99B-30FBAF4ACDD1}" dt="2025-02-07T01:47:44.932" v="13123"/>
          <ac:picMkLst>
            <pc:docMk/>
            <pc:sldMk cId="0" sldId="550145329"/>
            <ac:picMk id="43" creationId="{2194E79B-3C6B-31CC-B754-581E0F5EBEC6}"/>
          </ac:picMkLst>
        </pc:picChg>
        <pc:picChg chg="add del mod">
          <ac:chgData name="Kevin Lee (Developer Programs)" userId="f47351a6-0e28-4941-b6cd-419bf959951c" providerId="ADAL" clId="{930B2C2E-87E2-42CD-B99B-30FBAF4ACDD1}" dt="2025-02-07T01:48:02.875" v="13125"/>
          <ac:picMkLst>
            <pc:docMk/>
            <pc:sldMk cId="0" sldId="550145329"/>
            <ac:picMk id="44" creationId="{0DA0FB5A-EC1A-0E95-F62A-7D189412B037}"/>
          </ac:picMkLst>
        </pc:picChg>
        <pc:picChg chg="add del mod ord">
          <ac:chgData name="Kevin Lee (Developer Programs)" userId="f47351a6-0e28-4941-b6cd-419bf959951c" providerId="ADAL" clId="{930B2C2E-87E2-42CD-B99B-30FBAF4ACDD1}" dt="2025-02-07T01:49:17.431" v="13126"/>
          <ac:picMkLst>
            <pc:docMk/>
            <pc:sldMk cId="0" sldId="550145329"/>
            <ac:picMk id="47" creationId="{31D2C9B1-E7F5-69D9-BE7C-D7C1EDA133B4}"/>
          </ac:picMkLst>
        </pc:picChg>
        <pc:picChg chg="add del mod">
          <ac:chgData name="Kevin Lee (Developer Programs)" userId="f47351a6-0e28-4941-b6cd-419bf959951c" providerId="ADAL" clId="{930B2C2E-87E2-42CD-B99B-30FBAF4ACDD1}" dt="2025-02-07T01:49:19.119" v="13128"/>
          <ac:picMkLst>
            <pc:docMk/>
            <pc:sldMk cId="0" sldId="550145329"/>
            <ac:picMk id="48" creationId="{065546EC-BFD4-12A3-EDA6-841316ADF8FC}"/>
          </ac:picMkLst>
        </pc:picChg>
        <pc:picChg chg="add del mod ord">
          <ac:chgData name="Kevin Lee (Developer Programs)" userId="f47351a6-0e28-4941-b6cd-419bf959951c" providerId="ADAL" clId="{930B2C2E-87E2-42CD-B99B-30FBAF4ACDD1}" dt="2025-02-07T01:49:34.080" v="13129"/>
          <ac:picMkLst>
            <pc:docMk/>
            <pc:sldMk cId="0" sldId="550145329"/>
            <ac:picMk id="51" creationId="{EE59016F-47FF-BFB7-2629-80C6956CC3BD}"/>
          </ac:picMkLst>
        </pc:picChg>
        <pc:picChg chg="add del mod">
          <ac:chgData name="Kevin Lee (Developer Programs)" userId="f47351a6-0e28-4941-b6cd-419bf959951c" providerId="ADAL" clId="{930B2C2E-87E2-42CD-B99B-30FBAF4ACDD1}" dt="2025-02-07T01:49:35.734" v="13131"/>
          <ac:picMkLst>
            <pc:docMk/>
            <pc:sldMk cId="0" sldId="550145329"/>
            <ac:picMk id="52" creationId="{19DDB88C-7B31-AFC5-433D-8809BC2C232A}"/>
          </ac:picMkLst>
        </pc:picChg>
        <pc:picChg chg="add del mod ord">
          <ac:chgData name="Kevin Lee (Developer Programs)" userId="f47351a6-0e28-4941-b6cd-419bf959951c" providerId="ADAL" clId="{930B2C2E-87E2-42CD-B99B-30FBAF4ACDD1}" dt="2025-02-07T01:50:33.441" v="13132"/>
          <ac:picMkLst>
            <pc:docMk/>
            <pc:sldMk cId="0" sldId="550145329"/>
            <ac:picMk id="55" creationId="{A66B0573-5D3E-E922-F93C-DCBEDCED2C3A}"/>
          </ac:picMkLst>
        </pc:picChg>
        <pc:picChg chg="add del mod">
          <ac:chgData name="Kevin Lee (Developer Programs)" userId="f47351a6-0e28-4941-b6cd-419bf959951c" providerId="ADAL" clId="{930B2C2E-87E2-42CD-B99B-30FBAF4ACDD1}" dt="2025-02-07T01:50:39.348" v="13134"/>
          <ac:picMkLst>
            <pc:docMk/>
            <pc:sldMk cId="0" sldId="550145329"/>
            <ac:picMk id="56" creationId="{E3D426C6-4379-F219-864B-A1383ED1A9A7}"/>
          </ac:picMkLst>
        </pc:picChg>
        <pc:picChg chg="add del mod ord">
          <ac:chgData name="Kevin Lee (Developer Programs)" userId="f47351a6-0e28-4941-b6cd-419bf959951c" providerId="ADAL" clId="{930B2C2E-87E2-42CD-B99B-30FBAF4ACDD1}" dt="2025-02-07T01:51:51.841" v="13135"/>
          <ac:picMkLst>
            <pc:docMk/>
            <pc:sldMk cId="0" sldId="550145329"/>
            <ac:picMk id="59" creationId="{0538EF6D-161C-2EEE-3648-50B9D14DFF27}"/>
          </ac:picMkLst>
        </pc:picChg>
        <pc:picChg chg="add mod">
          <ac:chgData name="Kevin Lee (Developer Programs)" userId="f47351a6-0e28-4941-b6cd-419bf959951c" providerId="ADAL" clId="{930B2C2E-87E2-42CD-B99B-30FBAF4ACDD1}" dt="2025-02-07T01:51:51.841" v="13135"/>
          <ac:picMkLst>
            <pc:docMk/>
            <pc:sldMk cId="0" sldId="550145329"/>
            <ac:picMk id="60" creationId="{75CB4267-4E51-B997-ED0A-2D83B591AEE1}"/>
          </ac:picMkLst>
        </pc:picChg>
      </pc:sldChg>
      <pc:sldChg chg="addSp delSp modSp add mod ord modTransition modAnim modNotesTx">
        <pc:chgData name="Kevin Lee (Developer Programs)" userId="f47351a6-0e28-4941-b6cd-419bf959951c" providerId="ADAL" clId="{930B2C2E-87E2-42CD-B99B-30FBAF4ACDD1}" dt="2025-02-06T22:17:28.099" v="12711" actId="478"/>
        <pc:sldMkLst>
          <pc:docMk/>
          <pc:sldMk cId="1437407970" sldId="550145330"/>
        </pc:sldMkLst>
        <pc:spChg chg="mod">
          <ac:chgData name="Kevin Lee (Developer Programs)" userId="f47351a6-0e28-4941-b6cd-419bf959951c" providerId="ADAL" clId="{930B2C2E-87E2-42CD-B99B-30FBAF4ACDD1}" dt="2025-01-30T19:14:29.811" v="166" actId="20577"/>
          <ac:spMkLst>
            <pc:docMk/>
            <pc:sldMk cId="1437407970" sldId="550145330"/>
            <ac:spMk id="1042" creationId="{903C8105-41E6-7AB4-9E40-AD201B6FCCAF}"/>
          </ac:spMkLst>
        </pc:spChg>
        <pc:spChg chg="mod">
          <ac:chgData name="Kevin Lee (Developer Programs)" userId="f47351a6-0e28-4941-b6cd-419bf959951c" providerId="ADAL" clId="{930B2C2E-87E2-42CD-B99B-30FBAF4ACDD1}" dt="2025-01-30T19:15:05.045" v="259" actId="20577"/>
          <ac:spMkLst>
            <pc:docMk/>
            <pc:sldMk cId="1437407970" sldId="550145330"/>
            <ac:spMk id="1043" creationId="{63850F97-29EC-6B91-DC1C-EF7D439CBE23}"/>
          </ac:spMkLst>
        </pc:spChg>
        <pc:spChg chg="mod">
          <ac:chgData name="Kevin Lee (Developer Programs)" userId="f47351a6-0e28-4941-b6cd-419bf959951c" providerId="ADAL" clId="{930B2C2E-87E2-42CD-B99B-30FBAF4ACDD1}" dt="2025-01-31T04:10:15.506" v="3938" actId="14100"/>
          <ac:spMkLst>
            <pc:docMk/>
            <pc:sldMk cId="1437407970" sldId="550145330"/>
            <ac:spMk id="1044" creationId="{6FF3DDEE-F8BD-0D8B-620F-16533D07D560}"/>
          </ac:spMkLst>
        </pc:spChg>
        <pc:picChg chg="mod ord">
          <ac:chgData name="Kevin Lee (Developer Programs)" userId="f47351a6-0e28-4941-b6cd-419bf959951c" providerId="ADAL" clId="{930B2C2E-87E2-42CD-B99B-30FBAF4ACDD1}" dt="2025-01-30T19:50:32.156" v="624" actId="167"/>
          <ac:picMkLst>
            <pc:docMk/>
            <pc:sldMk cId="1437407970" sldId="550145330"/>
            <ac:picMk id="1046" creationId="{AB920902-3828-7A05-AC2C-36C9F2DD934B}"/>
          </ac:picMkLst>
        </pc:picChg>
      </pc:sldChg>
      <pc:sldChg chg="addSp delSp modSp add mod ord modTransition modAnim modNotesTx">
        <pc:chgData name="Kevin Lee (Developer Programs)" userId="f47351a6-0e28-4941-b6cd-419bf959951c" providerId="ADAL" clId="{930B2C2E-87E2-42CD-B99B-30FBAF4ACDD1}" dt="2025-02-08T17:40:39.699" v="13535" actId="478"/>
        <pc:sldMkLst>
          <pc:docMk/>
          <pc:sldMk cId="240471190" sldId="550145331"/>
        </pc:sldMkLst>
        <pc:spChg chg="del">
          <ac:chgData name="Kevin Lee (Developer Programs)" userId="f47351a6-0e28-4941-b6cd-419bf959951c" providerId="ADAL" clId="{930B2C2E-87E2-42CD-B99B-30FBAF4ACDD1}" dt="2025-02-08T17:40:39.699" v="13535" actId="478"/>
          <ac:spMkLst>
            <pc:docMk/>
            <pc:sldMk cId="240471190" sldId="550145331"/>
            <ac:spMk id="2" creationId="{C04C36FD-9E63-D655-500D-5B1D3A1F5531}"/>
          </ac:spMkLst>
        </pc:spChg>
        <pc:spChg chg="mod">
          <ac:chgData name="Kevin Lee (Developer Programs)" userId="f47351a6-0e28-4941-b6cd-419bf959951c" providerId="ADAL" clId="{930B2C2E-87E2-42CD-B99B-30FBAF4ACDD1}" dt="2025-02-05T17:47:33.865" v="10134" actId="20577"/>
          <ac:spMkLst>
            <pc:docMk/>
            <pc:sldMk cId="240471190" sldId="550145331"/>
            <ac:spMk id="1226" creationId="{82B3A822-3E52-8676-6F58-560E8CB5357F}"/>
          </ac:spMkLst>
        </pc:spChg>
        <pc:spChg chg="mod">
          <ac:chgData name="Kevin Lee (Developer Programs)" userId="f47351a6-0e28-4941-b6cd-419bf959951c" providerId="ADAL" clId="{930B2C2E-87E2-42CD-B99B-30FBAF4ACDD1}" dt="2025-02-05T17:47:54.701" v="10135" actId="207"/>
          <ac:spMkLst>
            <pc:docMk/>
            <pc:sldMk cId="240471190" sldId="550145331"/>
            <ac:spMk id="1228" creationId="{8BD2DA0F-7461-58F7-C868-7BDF7C509B45}"/>
          </ac:spMkLst>
        </pc:spChg>
        <pc:picChg chg="add del mod">
          <ac:chgData name="Kevin Lee (Developer Programs)" userId="f47351a6-0e28-4941-b6cd-419bf959951c" providerId="ADAL" clId="{930B2C2E-87E2-42CD-B99B-30FBAF4ACDD1}" dt="2025-02-08T17:38:42.760" v="13527"/>
          <ac:picMkLst>
            <pc:docMk/>
            <pc:sldMk cId="240471190" sldId="550145331"/>
            <ac:picMk id="11" creationId="{3AF9FE9B-3AF9-F287-B2FE-3DC269FF4227}"/>
          </ac:picMkLst>
        </pc:picChg>
        <pc:picChg chg="add del mod ord">
          <ac:chgData name="Kevin Lee (Developer Programs)" userId="f47351a6-0e28-4941-b6cd-419bf959951c" providerId="ADAL" clId="{930B2C2E-87E2-42CD-B99B-30FBAF4ACDD1}" dt="2025-02-08T17:39:02.803" v="13528"/>
          <ac:picMkLst>
            <pc:docMk/>
            <pc:sldMk cId="240471190" sldId="550145331"/>
            <ac:picMk id="14" creationId="{5D257AAC-29F5-67B2-4C4D-520166C8E16F}"/>
          </ac:picMkLst>
        </pc:picChg>
        <pc:picChg chg="add del mod">
          <ac:chgData name="Kevin Lee (Developer Programs)" userId="f47351a6-0e28-4941-b6cd-419bf959951c" providerId="ADAL" clId="{930B2C2E-87E2-42CD-B99B-30FBAF4ACDD1}" dt="2025-02-08T17:39:04.376" v="13530"/>
          <ac:picMkLst>
            <pc:docMk/>
            <pc:sldMk cId="240471190" sldId="550145331"/>
            <ac:picMk id="15" creationId="{8581AA4C-739F-B3F7-5A02-4EE53711CBF4}"/>
          </ac:picMkLst>
        </pc:picChg>
        <pc:picChg chg="add del mod ord">
          <ac:chgData name="Kevin Lee (Developer Programs)" userId="f47351a6-0e28-4941-b6cd-419bf959951c" providerId="ADAL" clId="{930B2C2E-87E2-42CD-B99B-30FBAF4ACDD1}" dt="2025-02-08T17:39:15.146" v="13531"/>
          <ac:picMkLst>
            <pc:docMk/>
            <pc:sldMk cId="240471190" sldId="550145331"/>
            <ac:picMk id="18" creationId="{D314AD9A-59D9-0CB7-61DA-5F1A01B6A7F2}"/>
          </ac:picMkLst>
        </pc:picChg>
        <pc:picChg chg="add del mod">
          <ac:chgData name="Kevin Lee (Developer Programs)" userId="f47351a6-0e28-4941-b6cd-419bf959951c" providerId="ADAL" clId="{930B2C2E-87E2-42CD-B99B-30FBAF4ACDD1}" dt="2025-02-08T17:39:16.733" v="13533"/>
          <ac:picMkLst>
            <pc:docMk/>
            <pc:sldMk cId="240471190" sldId="550145331"/>
            <ac:picMk id="19" creationId="{EEFC64AD-EC19-41FF-6E37-DA5CF197F303}"/>
          </ac:picMkLst>
        </pc:picChg>
        <pc:picChg chg="add del mod ord">
          <ac:chgData name="Kevin Lee (Developer Programs)" userId="f47351a6-0e28-4941-b6cd-419bf959951c" providerId="ADAL" clId="{930B2C2E-87E2-42CD-B99B-30FBAF4ACDD1}" dt="2025-02-08T17:40:34.275" v="13534"/>
          <ac:picMkLst>
            <pc:docMk/>
            <pc:sldMk cId="240471190" sldId="550145331"/>
            <ac:picMk id="22" creationId="{1FDCA224-8D08-3144-2691-29EEA996855E}"/>
          </ac:picMkLst>
        </pc:picChg>
        <pc:picChg chg="add mod">
          <ac:chgData name="Kevin Lee (Developer Programs)" userId="f47351a6-0e28-4941-b6cd-419bf959951c" providerId="ADAL" clId="{930B2C2E-87E2-42CD-B99B-30FBAF4ACDD1}" dt="2025-02-08T17:40:34.275" v="13534"/>
          <ac:picMkLst>
            <pc:docMk/>
            <pc:sldMk cId="240471190" sldId="550145331"/>
            <ac:picMk id="23" creationId="{55FD1A10-EBE9-5E87-92A5-5949CDCC1FF1}"/>
          </ac:picMkLst>
        </pc:picChg>
        <pc:cxnChg chg="mod">
          <ac:chgData name="Kevin Lee (Developer Programs)" userId="f47351a6-0e28-4941-b6cd-419bf959951c" providerId="ADAL" clId="{930B2C2E-87E2-42CD-B99B-30FBAF4ACDD1}" dt="2025-02-05T18:52:21.975" v="10493" actId="208"/>
          <ac:cxnSpMkLst>
            <pc:docMk/>
            <pc:sldMk cId="240471190" sldId="550145331"/>
            <ac:cxnSpMk id="1236" creationId="{F11623DF-FE71-79CC-7933-48050216D705}"/>
          </ac:cxnSpMkLst>
        </pc:cxnChg>
      </pc:sldChg>
      <pc:sldChg chg="modSp add del mod">
        <pc:chgData name="Kevin Lee (Developer Programs)" userId="f47351a6-0e28-4941-b6cd-419bf959951c" providerId="ADAL" clId="{930B2C2E-87E2-42CD-B99B-30FBAF4ACDD1}" dt="2025-02-01T00:17:58.504" v="6034" actId="47"/>
        <pc:sldMkLst>
          <pc:docMk/>
          <pc:sldMk cId="1533743384" sldId="550145331"/>
        </pc:sldMkLst>
      </pc:sldChg>
      <pc:sldChg chg="addSp delSp modSp mod modTransition modAnim modNotesTx">
        <pc:chgData name="Kevin Lee (Developer Programs)" userId="f47351a6-0e28-4941-b6cd-419bf959951c" providerId="ADAL" clId="{930B2C2E-87E2-42CD-B99B-30FBAF4ACDD1}" dt="2025-02-08T19:45:25.583" v="15526" actId="478"/>
        <pc:sldMkLst>
          <pc:docMk/>
          <pc:sldMk cId="0" sldId="550145332"/>
        </pc:sldMkLst>
        <pc:spChg chg="add del mod">
          <ac:chgData name="Kevin Lee (Developer Programs)" userId="f47351a6-0e28-4941-b6cd-419bf959951c" providerId="ADAL" clId="{930B2C2E-87E2-42CD-B99B-30FBAF4ACDD1}" dt="2025-02-08T19:45:25.583" v="15526" actId="478"/>
          <ac:spMkLst>
            <pc:docMk/>
            <pc:sldMk cId="0" sldId="550145332"/>
            <ac:spMk id="2" creationId="{E82C9EC3-778A-DC18-5C0D-267BFEE61E3B}"/>
          </ac:spMkLst>
        </pc:spChg>
        <pc:picChg chg="add del mod">
          <ac:chgData name="Kevin Lee (Developer Programs)" userId="f47351a6-0e28-4941-b6cd-419bf959951c" providerId="ADAL" clId="{930B2C2E-87E2-42CD-B99B-30FBAF4ACDD1}" dt="2025-02-08T19:43:31.916" v="15518"/>
          <ac:picMkLst>
            <pc:docMk/>
            <pc:sldMk cId="0" sldId="550145332"/>
            <ac:picMk id="5" creationId="{3722AB55-0E6C-00D4-19EA-38F2E917908C}"/>
          </ac:picMkLst>
        </pc:picChg>
        <pc:picChg chg="add del mod ord">
          <ac:chgData name="Kevin Lee (Developer Programs)" userId="f47351a6-0e28-4941-b6cd-419bf959951c" providerId="ADAL" clId="{930B2C2E-87E2-42CD-B99B-30FBAF4ACDD1}" dt="2025-02-08T19:43:51.260" v="15519"/>
          <ac:picMkLst>
            <pc:docMk/>
            <pc:sldMk cId="0" sldId="550145332"/>
            <ac:picMk id="8" creationId="{31217E4A-6FC4-6BD5-E91B-23B0146EE32F}"/>
          </ac:picMkLst>
        </pc:picChg>
        <pc:picChg chg="add del mod">
          <ac:chgData name="Kevin Lee (Developer Programs)" userId="f47351a6-0e28-4941-b6cd-419bf959951c" providerId="ADAL" clId="{930B2C2E-87E2-42CD-B99B-30FBAF4ACDD1}" dt="2025-02-08T19:43:52.720" v="15521"/>
          <ac:picMkLst>
            <pc:docMk/>
            <pc:sldMk cId="0" sldId="550145332"/>
            <ac:picMk id="9" creationId="{5D7611A2-8767-775F-4387-7A6726B861F3}"/>
          </ac:picMkLst>
        </pc:picChg>
        <pc:picChg chg="add del mod ord">
          <ac:chgData name="Kevin Lee (Developer Programs)" userId="f47351a6-0e28-4941-b6cd-419bf959951c" providerId="ADAL" clId="{930B2C2E-87E2-42CD-B99B-30FBAF4ACDD1}" dt="2025-02-08T19:44:36.229" v="15522"/>
          <ac:picMkLst>
            <pc:docMk/>
            <pc:sldMk cId="0" sldId="550145332"/>
            <ac:picMk id="12" creationId="{72B5A2F8-CA80-0A2B-7A0E-192AE20DD60A}"/>
          </ac:picMkLst>
        </pc:picChg>
        <pc:picChg chg="add del mod">
          <ac:chgData name="Kevin Lee (Developer Programs)" userId="f47351a6-0e28-4941-b6cd-419bf959951c" providerId="ADAL" clId="{930B2C2E-87E2-42CD-B99B-30FBAF4ACDD1}" dt="2025-02-08T19:44:37.785" v="15524"/>
          <ac:picMkLst>
            <pc:docMk/>
            <pc:sldMk cId="0" sldId="550145332"/>
            <ac:picMk id="13" creationId="{FF6F3C35-77AF-F972-3AF4-12BBF15F6895}"/>
          </ac:picMkLst>
        </pc:picChg>
        <pc:picChg chg="add del mod ord">
          <ac:chgData name="Kevin Lee (Developer Programs)" userId="f47351a6-0e28-4941-b6cd-419bf959951c" providerId="ADAL" clId="{930B2C2E-87E2-42CD-B99B-30FBAF4ACDD1}" dt="2025-02-08T19:45:22.042" v="15525"/>
          <ac:picMkLst>
            <pc:docMk/>
            <pc:sldMk cId="0" sldId="550145332"/>
            <ac:picMk id="16" creationId="{2D22529F-8B14-AEE5-9421-626FFFB150CF}"/>
          </ac:picMkLst>
        </pc:picChg>
        <pc:picChg chg="add mod">
          <ac:chgData name="Kevin Lee (Developer Programs)" userId="f47351a6-0e28-4941-b6cd-419bf959951c" providerId="ADAL" clId="{930B2C2E-87E2-42CD-B99B-30FBAF4ACDD1}" dt="2025-02-08T19:45:22.042" v="15525"/>
          <ac:picMkLst>
            <pc:docMk/>
            <pc:sldMk cId="0" sldId="550145332"/>
            <ac:picMk id="17" creationId="{3AEE6FD9-7012-7FEE-5AEA-04F1129F81C7}"/>
          </ac:picMkLst>
        </pc:picChg>
      </pc:sldChg>
      <pc:sldChg chg="addSp delSp modSp mod modTransition modAnim modNotesTx">
        <pc:chgData name="Kevin Lee (Developer Programs)" userId="f47351a6-0e28-4941-b6cd-419bf959951c" providerId="ADAL" clId="{930B2C2E-87E2-42CD-B99B-30FBAF4ACDD1}" dt="2025-02-08T19:42:09.485" v="15509"/>
        <pc:sldMkLst>
          <pc:docMk/>
          <pc:sldMk cId="0" sldId="550145333"/>
        </pc:sldMkLst>
        <pc:spChg chg="add mod">
          <ac:chgData name="Kevin Lee (Developer Programs)" userId="f47351a6-0e28-4941-b6cd-419bf959951c" providerId="ADAL" clId="{930B2C2E-87E2-42CD-B99B-30FBAF4ACDD1}" dt="2025-02-08T19:17:12.740" v="14256"/>
          <ac:spMkLst>
            <pc:docMk/>
            <pc:sldMk cId="0" sldId="550145333"/>
            <ac:spMk id="2" creationId="{92850B02-DF33-9C96-4057-4437C74888E6}"/>
          </ac:spMkLst>
        </pc:spChg>
        <pc:spChg chg="mod">
          <ac:chgData name="Kevin Lee (Developer Programs)" userId="f47351a6-0e28-4941-b6cd-419bf959951c" providerId="ADAL" clId="{930B2C2E-87E2-42CD-B99B-30FBAF4ACDD1}" dt="2025-02-08T19:22:24.629" v="14518" actId="20577"/>
          <ac:spMkLst>
            <pc:docMk/>
            <pc:sldMk cId="0" sldId="550145333"/>
            <ac:spMk id="1572" creationId="{00000000-0000-0000-0000-000000000000}"/>
          </ac:spMkLst>
        </pc:spChg>
        <pc:picChg chg="add del mod">
          <ac:chgData name="Kevin Lee (Developer Programs)" userId="f47351a6-0e28-4941-b6cd-419bf959951c" providerId="ADAL" clId="{930B2C2E-87E2-42CD-B99B-30FBAF4ACDD1}" dt="2025-02-08T19:39:05.760" v="15477"/>
          <ac:picMkLst>
            <pc:docMk/>
            <pc:sldMk cId="0" sldId="550145333"/>
            <ac:picMk id="5" creationId="{7ABB12EA-AC5D-0C63-78AB-4FA120097DAD}"/>
          </ac:picMkLst>
        </pc:picChg>
        <pc:picChg chg="add del mod ord">
          <ac:chgData name="Kevin Lee (Developer Programs)" userId="f47351a6-0e28-4941-b6cd-419bf959951c" providerId="ADAL" clId="{930B2C2E-87E2-42CD-B99B-30FBAF4ACDD1}" dt="2025-02-08T19:39:19.501" v="15478"/>
          <ac:picMkLst>
            <pc:docMk/>
            <pc:sldMk cId="0" sldId="550145333"/>
            <ac:picMk id="8" creationId="{0AB2B7C2-F6F1-FA9F-C39C-C62B9699042C}"/>
          </ac:picMkLst>
        </pc:picChg>
        <pc:picChg chg="add del mod">
          <ac:chgData name="Kevin Lee (Developer Programs)" userId="f47351a6-0e28-4941-b6cd-419bf959951c" providerId="ADAL" clId="{930B2C2E-87E2-42CD-B99B-30FBAF4ACDD1}" dt="2025-02-08T19:39:21.147" v="15480"/>
          <ac:picMkLst>
            <pc:docMk/>
            <pc:sldMk cId="0" sldId="550145333"/>
            <ac:picMk id="9" creationId="{194E0381-ADCB-18E1-0A02-60BCF15CE5F7}"/>
          </ac:picMkLst>
        </pc:picChg>
        <pc:picChg chg="add del mod ord">
          <ac:chgData name="Kevin Lee (Developer Programs)" userId="f47351a6-0e28-4941-b6cd-419bf959951c" providerId="ADAL" clId="{930B2C2E-87E2-42CD-B99B-30FBAF4ACDD1}" dt="2025-02-08T19:39:55.046" v="15481"/>
          <ac:picMkLst>
            <pc:docMk/>
            <pc:sldMk cId="0" sldId="550145333"/>
            <ac:picMk id="12" creationId="{0A0A494E-0E99-3B98-1D65-0F66F4874750}"/>
          </ac:picMkLst>
        </pc:picChg>
        <pc:picChg chg="add del mod">
          <ac:chgData name="Kevin Lee (Developer Programs)" userId="f47351a6-0e28-4941-b6cd-419bf959951c" providerId="ADAL" clId="{930B2C2E-87E2-42CD-B99B-30FBAF4ACDD1}" dt="2025-02-08T19:39:56.948" v="15483"/>
          <ac:picMkLst>
            <pc:docMk/>
            <pc:sldMk cId="0" sldId="550145333"/>
            <ac:picMk id="13" creationId="{49945D2B-F6EB-1469-D886-67961DB2416B}"/>
          </ac:picMkLst>
        </pc:picChg>
        <pc:picChg chg="add del mod ord">
          <ac:chgData name="Kevin Lee (Developer Programs)" userId="f47351a6-0e28-4941-b6cd-419bf959951c" providerId="ADAL" clId="{930B2C2E-87E2-42CD-B99B-30FBAF4ACDD1}" dt="2025-02-08T19:40:03.034" v="15484"/>
          <ac:picMkLst>
            <pc:docMk/>
            <pc:sldMk cId="0" sldId="550145333"/>
            <ac:picMk id="16" creationId="{DA6A3744-B9E3-EFF6-A0B2-522AC6AA4AC9}"/>
          </ac:picMkLst>
        </pc:picChg>
        <pc:picChg chg="add del mod">
          <ac:chgData name="Kevin Lee (Developer Programs)" userId="f47351a6-0e28-4941-b6cd-419bf959951c" providerId="ADAL" clId="{930B2C2E-87E2-42CD-B99B-30FBAF4ACDD1}" dt="2025-02-08T19:40:04.700" v="15486"/>
          <ac:picMkLst>
            <pc:docMk/>
            <pc:sldMk cId="0" sldId="550145333"/>
            <ac:picMk id="17" creationId="{8A085C36-B7F7-3AB5-27AA-142D78F8C722}"/>
          </ac:picMkLst>
        </pc:picChg>
        <pc:picChg chg="add del mod ord">
          <ac:chgData name="Kevin Lee (Developer Programs)" userId="f47351a6-0e28-4941-b6cd-419bf959951c" providerId="ADAL" clId="{930B2C2E-87E2-42CD-B99B-30FBAF4ACDD1}" dt="2025-02-08T19:40:37.785" v="15487"/>
          <ac:picMkLst>
            <pc:docMk/>
            <pc:sldMk cId="0" sldId="550145333"/>
            <ac:picMk id="20" creationId="{877275C2-4E11-2C97-A55A-5412E784DEB4}"/>
          </ac:picMkLst>
        </pc:picChg>
        <pc:picChg chg="add del mod">
          <ac:chgData name="Kevin Lee (Developer Programs)" userId="f47351a6-0e28-4941-b6cd-419bf959951c" providerId="ADAL" clId="{930B2C2E-87E2-42CD-B99B-30FBAF4ACDD1}" dt="2025-02-08T19:40:57.475" v="15502"/>
          <ac:picMkLst>
            <pc:docMk/>
            <pc:sldMk cId="0" sldId="550145333"/>
            <ac:picMk id="21" creationId="{5DDB7CD7-9407-3BD5-4FE7-7442E7632308}"/>
          </ac:picMkLst>
        </pc:picChg>
        <pc:picChg chg="add del mod ord">
          <ac:chgData name="Kevin Lee (Developer Programs)" userId="f47351a6-0e28-4941-b6cd-419bf959951c" providerId="ADAL" clId="{930B2C2E-87E2-42CD-B99B-30FBAF4ACDD1}" dt="2025-02-08T19:41:11.344" v="15503"/>
          <ac:picMkLst>
            <pc:docMk/>
            <pc:sldMk cId="0" sldId="550145333"/>
            <ac:picMk id="25" creationId="{032EF45B-500A-E2C6-FDA6-296518978790}"/>
          </ac:picMkLst>
        </pc:picChg>
        <pc:picChg chg="add del mod">
          <ac:chgData name="Kevin Lee (Developer Programs)" userId="f47351a6-0e28-4941-b6cd-419bf959951c" providerId="ADAL" clId="{930B2C2E-87E2-42CD-B99B-30FBAF4ACDD1}" dt="2025-02-08T19:41:12.909" v="15505"/>
          <ac:picMkLst>
            <pc:docMk/>
            <pc:sldMk cId="0" sldId="550145333"/>
            <ac:picMk id="26" creationId="{2C7967B9-82A1-86A9-C4EB-976D34A82899}"/>
          </ac:picMkLst>
        </pc:picChg>
        <pc:picChg chg="add del mod ord">
          <ac:chgData name="Kevin Lee (Developer Programs)" userId="f47351a6-0e28-4941-b6cd-419bf959951c" providerId="ADAL" clId="{930B2C2E-87E2-42CD-B99B-30FBAF4ACDD1}" dt="2025-02-08T19:41:33.049" v="15506"/>
          <ac:picMkLst>
            <pc:docMk/>
            <pc:sldMk cId="0" sldId="550145333"/>
            <ac:picMk id="29" creationId="{4395C0BA-AE7A-D233-E862-00E4FF04AFF9}"/>
          </ac:picMkLst>
        </pc:picChg>
        <pc:picChg chg="add del mod">
          <ac:chgData name="Kevin Lee (Developer Programs)" userId="f47351a6-0e28-4941-b6cd-419bf959951c" providerId="ADAL" clId="{930B2C2E-87E2-42CD-B99B-30FBAF4ACDD1}" dt="2025-02-08T19:41:34.825" v="15508"/>
          <ac:picMkLst>
            <pc:docMk/>
            <pc:sldMk cId="0" sldId="550145333"/>
            <ac:picMk id="30" creationId="{93A57223-11B5-59A9-FC06-FC36E13BC3E1}"/>
          </ac:picMkLst>
        </pc:picChg>
        <pc:picChg chg="add del mod ord">
          <ac:chgData name="Kevin Lee (Developer Programs)" userId="f47351a6-0e28-4941-b6cd-419bf959951c" providerId="ADAL" clId="{930B2C2E-87E2-42CD-B99B-30FBAF4ACDD1}" dt="2025-02-08T19:42:09.485" v="15509"/>
          <ac:picMkLst>
            <pc:docMk/>
            <pc:sldMk cId="0" sldId="550145333"/>
            <ac:picMk id="33" creationId="{B1264CD8-113A-FBEE-1544-87809DA32D0E}"/>
          </ac:picMkLst>
        </pc:picChg>
        <pc:picChg chg="add mod">
          <ac:chgData name="Kevin Lee (Developer Programs)" userId="f47351a6-0e28-4941-b6cd-419bf959951c" providerId="ADAL" clId="{930B2C2E-87E2-42CD-B99B-30FBAF4ACDD1}" dt="2025-02-08T19:42:09.485" v="15509"/>
          <ac:picMkLst>
            <pc:docMk/>
            <pc:sldMk cId="0" sldId="550145333"/>
            <ac:picMk id="34" creationId="{31D1E9A5-3A74-0799-CED9-2133D0184067}"/>
          </ac:picMkLst>
        </pc:picChg>
      </pc:sldChg>
    </pc:docChg>
  </pc:docChgLst>
  <pc:docChgLst>
    <pc:chgData name="Kevin Lee (Developer Programs)" userId="f47351a6-0e28-4941-b6cd-419bf959951c" providerId="ADAL" clId="{38EA96DD-CB53-4F4C-8AC2-72D69DFC8567}"/>
    <pc:docChg chg="custSel delSld modSld">
      <pc:chgData name="Kevin Lee (Developer Programs)" userId="f47351a6-0e28-4941-b6cd-419bf959951c" providerId="ADAL" clId="{38EA96DD-CB53-4F4C-8AC2-72D69DFC8567}" dt="2025-02-08T19:47:40.601" v="6" actId="47"/>
      <pc:docMkLst>
        <pc:docMk/>
      </pc:docMkLst>
      <pc:sldChg chg="del">
        <pc:chgData name="Kevin Lee (Developer Programs)" userId="f47351a6-0e28-4941-b6cd-419bf959951c" providerId="ADAL" clId="{38EA96DD-CB53-4F4C-8AC2-72D69DFC8567}" dt="2025-02-08T19:47:37.290" v="5" actId="47"/>
        <pc:sldMkLst>
          <pc:docMk/>
          <pc:sldMk cId="0" sldId="270"/>
        </pc:sldMkLst>
      </pc:sldChg>
      <pc:sldChg chg="del">
        <pc:chgData name="Kevin Lee (Developer Programs)" userId="f47351a6-0e28-4941-b6cd-419bf959951c" providerId="ADAL" clId="{38EA96DD-CB53-4F4C-8AC2-72D69DFC8567}" dt="2025-02-08T19:47:30.725" v="3" actId="47"/>
        <pc:sldMkLst>
          <pc:docMk/>
          <pc:sldMk cId="0" sldId="271"/>
        </pc:sldMkLst>
      </pc:sldChg>
      <pc:sldChg chg="del">
        <pc:chgData name="Kevin Lee (Developer Programs)" userId="f47351a6-0e28-4941-b6cd-419bf959951c" providerId="ADAL" clId="{38EA96DD-CB53-4F4C-8AC2-72D69DFC8567}" dt="2025-02-08T19:47:37.290" v="5" actId="47"/>
        <pc:sldMkLst>
          <pc:docMk/>
          <pc:sldMk cId="0" sldId="280"/>
        </pc:sldMkLst>
      </pc:sldChg>
      <pc:sldChg chg="del">
        <pc:chgData name="Kevin Lee (Developer Programs)" userId="f47351a6-0e28-4941-b6cd-419bf959951c" providerId="ADAL" clId="{38EA96DD-CB53-4F4C-8AC2-72D69DFC8567}" dt="2025-02-08T19:47:37.290" v="5" actId="47"/>
        <pc:sldMkLst>
          <pc:docMk/>
          <pc:sldMk cId="0" sldId="283"/>
        </pc:sldMkLst>
      </pc:sldChg>
      <pc:sldChg chg="del">
        <pc:chgData name="Kevin Lee (Developer Programs)" userId="f47351a6-0e28-4941-b6cd-419bf959951c" providerId="ADAL" clId="{38EA96DD-CB53-4F4C-8AC2-72D69DFC8567}" dt="2025-02-08T19:47:33.914" v="4" actId="47"/>
        <pc:sldMkLst>
          <pc:docMk/>
          <pc:sldMk cId="0" sldId="287"/>
        </pc:sldMkLst>
      </pc:sldChg>
      <pc:sldChg chg="del">
        <pc:chgData name="Kevin Lee (Developer Programs)" userId="f47351a6-0e28-4941-b6cd-419bf959951c" providerId="ADAL" clId="{38EA96DD-CB53-4F4C-8AC2-72D69DFC8567}" dt="2025-02-08T19:47:22.341" v="1" actId="47"/>
        <pc:sldMkLst>
          <pc:docMk/>
          <pc:sldMk cId="0" sldId="296"/>
        </pc:sldMkLst>
      </pc:sldChg>
      <pc:sldChg chg="del">
        <pc:chgData name="Kevin Lee (Developer Programs)" userId="f47351a6-0e28-4941-b6cd-419bf959951c" providerId="ADAL" clId="{38EA96DD-CB53-4F4C-8AC2-72D69DFC8567}" dt="2025-02-08T19:47:28.192" v="2" actId="47"/>
        <pc:sldMkLst>
          <pc:docMk/>
          <pc:sldMk cId="0" sldId="297"/>
        </pc:sldMkLst>
      </pc:sldChg>
      <pc:sldChg chg="del">
        <pc:chgData name="Kevin Lee (Developer Programs)" userId="f47351a6-0e28-4941-b6cd-419bf959951c" providerId="ADAL" clId="{38EA96DD-CB53-4F4C-8AC2-72D69DFC8567}" dt="2025-02-08T19:47:40.601" v="6" actId="47"/>
        <pc:sldMkLst>
          <pc:docMk/>
          <pc:sldMk cId="0" sldId="298"/>
        </pc:sldMkLst>
      </pc:sldChg>
      <pc:sldChg chg="del">
        <pc:chgData name="Kevin Lee (Developer Programs)" userId="f47351a6-0e28-4941-b6cd-419bf959951c" providerId="ADAL" clId="{38EA96DD-CB53-4F4C-8AC2-72D69DFC8567}" dt="2025-02-08T19:47:30.725" v="3" actId="47"/>
        <pc:sldMkLst>
          <pc:docMk/>
          <pc:sldMk cId="3522949617" sldId="550145279"/>
        </pc:sldMkLst>
      </pc:sldChg>
      <pc:sldChg chg="del">
        <pc:chgData name="Kevin Lee (Developer Programs)" userId="f47351a6-0e28-4941-b6cd-419bf959951c" providerId="ADAL" clId="{38EA96DD-CB53-4F4C-8AC2-72D69DFC8567}" dt="2025-02-08T19:47:30.725" v="3" actId="47"/>
        <pc:sldMkLst>
          <pc:docMk/>
          <pc:sldMk cId="3139175128" sldId="550145282"/>
        </pc:sldMkLst>
      </pc:sldChg>
      <pc:sldChg chg="delSp mod">
        <pc:chgData name="Kevin Lee (Developer Programs)" userId="f47351a6-0e28-4941-b6cd-419bf959951c" providerId="ADAL" clId="{38EA96DD-CB53-4F4C-8AC2-72D69DFC8567}" dt="2025-02-08T19:46:21.017" v="0" actId="478"/>
        <pc:sldMkLst>
          <pc:docMk/>
          <pc:sldMk cId="0" sldId="550145333"/>
        </pc:sldMkLst>
        <pc:spChg chg="del">
          <ac:chgData name="Kevin Lee (Developer Programs)" userId="f47351a6-0e28-4941-b6cd-419bf959951c" providerId="ADAL" clId="{38EA96DD-CB53-4F4C-8AC2-72D69DFC8567}" dt="2025-02-08T19:46:21.017" v="0" actId="478"/>
          <ac:spMkLst>
            <pc:docMk/>
            <pc:sldMk cId="0" sldId="550145333"/>
            <ac:spMk id="2" creationId="{92850B02-DF33-9C96-4057-4437C74888E6}"/>
          </ac:spMkLst>
        </pc:spChg>
      </pc:sldChg>
    </pc:docChg>
  </pc:docChgLst>
  <pc:docChgLst>
    <pc:chgData name="Kevin Lee (Developer Programs)" userId="f47351a6-0e28-4941-b6cd-419bf959951c" providerId="ADAL" clId="{F89B6699-3950-4EEA-BF6A-C3FB8468DF3E}"/>
    <pc:docChg chg="undo custSel addSld delSld modSld sldOrd">
      <pc:chgData name="Kevin Lee (Developer Programs)" userId="f47351a6-0e28-4941-b6cd-419bf959951c" providerId="ADAL" clId="{F89B6699-3950-4EEA-BF6A-C3FB8468DF3E}" dt="2024-12-21T19:44:01.292" v="20463" actId="478"/>
      <pc:docMkLst>
        <pc:docMk/>
      </pc:docMkLst>
      <pc:sldChg chg="add del">
        <pc:chgData name="Kevin Lee (Developer Programs)" userId="f47351a6-0e28-4941-b6cd-419bf959951c" providerId="ADAL" clId="{F89B6699-3950-4EEA-BF6A-C3FB8468DF3E}" dt="2024-12-20T01:33:13.960" v="10111" actId="47"/>
        <pc:sldMkLst>
          <pc:docMk/>
          <pc:sldMk cId="0" sldId="256"/>
        </pc:sldMkLst>
      </pc:sldChg>
      <pc:sldChg chg="del">
        <pc:chgData name="Kevin Lee (Developer Programs)" userId="f47351a6-0e28-4941-b6cd-419bf959951c" providerId="ADAL" clId="{F89B6699-3950-4EEA-BF6A-C3FB8468DF3E}" dt="2024-12-20T00:56:46.604" v="10107" actId="47"/>
        <pc:sldMkLst>
          <pc:docMk/>
          <pc:sldMk cId="0" sldId="257"/>
        </pc:sldMkLst>
      </pc:sldChg>
      <pc:sldChg chg="addSp delSp modSp mod modTransition modAnim modNotesTx">
        <pc:chgData name="Kevin Lee (Developer Programs)" userId="f47351a6-0e28-4941-b6cd-419bf959951c" providerId="ADAL" clId="{F89B6699-3950-4EEA-BF6A-C3FB8468DF3E}" dt="2024-12-20T00:38:04.952" v="10101"/>
        <pc:sldMkLst>
          <pc:docMk/>
          <pc:sldMk cId="0" sldId="258"/>
        </pc:sldMkLst>
      </pc:sldChg>
      <pc:sldChg chg="addSp delSp modSp mod modTransition delAnim modAnim modNotesTx">
        <pc:chgData name="Kevin Lee (Developer Programs)" userId="f47351a6-0e28-4941-b6cd-419bf959951c" providerId="ADAL" clId="{F89B6699-3950-4EEA-BF6A-C3FB8468DF3E}" dt="2024-12-21T18:47:55.866" v="20344"/>
        <pc:sldMkLst>
          <pc:docMk/>
          <pc:sldMk cId="0" sldId="259"/>
        </pc:sldMkLst>
      </pc:sldChg>
      <pc:sldChg chg="addSp delSp modSp mod modTransition modAnim modNotesTx">
        <pc:chgData name="Kevin Lee (Developer Programs)" userId="f47351a6-0e28-4941-b6cd-419bf959951c" providerId="ADAL" clId="{F89B6699-3950-4EEA-BF6A-C3FB8468DF3E}" dt="2024-12-21T18:48:58.295" v="20350"/>
        <pc:sldMkLst>
          <pc:docMk/>
          <pc:sldMk cId="0" sldId="260"/>
        </pc:sldMkLst>
      </pc:sldChg>
      <pc:sldChg chg="addSp delSp modSp mod modTransition modAnim modNotesTx">
        <pc:chgData name="Kevin Lee (Developer Programs)" userId="f47351a6-0e28-4941-b6cd-419bf959951c" providerId="ADAL" clId="{F89B6699-3950-4EEA-BF6A-C3FB8468DF3E}" dt="2024-12-21T19:43:27.630" v="20452" actId="478"/>
        <pc:sldMkLst>
          <pc:docMk/>
          <pc:sldMk cId="0" sldId="262"/>
        </pc:sldMkLst>
      </pc:sldChg>
      <pc:sldChg chg="addSp delSp modSp mod modTransition modAnim modNotesTx">
        <pc:chgData name="Kevin Lee (Developer Programs)" userId="f47351a6-0e28-4941-b6cd-419bf959951c" providerId="ADAL" clId="{F89B6699-3950-4EEA-BF6A-C3FB8468DF3E}" dt="2024-12-21T18:52:50.034" v="20372"/>
        <pc:sldMkLst>
          <pc:docMk/>
          <pc:sldMk cId="0" sldId="264"/>
        </pc:sldMkLst>
      </pc:sldChg>
      <pc:sldChg chg="addSp delSp modSp mod ord modTransition modAnim modNotesTx">
        <pc:chgData name="Kevin Lee (Developer Programs)" userId="f47351a6-0e28-4941-b6cd-419bf959951c" providerId="ADAL" clId="{F89B6699-3950-4EEA-BF6A-C3FB8468DF3E}" dt="2024-12-21T19:04:26.736" v="20418"/>
        <pc:sldMkLst>
          <pc:docMk/>
          <pc:sldMk cId="0" sldId="266"/>
        </pc:sldMkLst>
      </pc:sldChg>
      <pc:sldChg chg="addSp delSp modSp mod ord modTransition modAnim modNotesTx">
        <pc:chgData name="Kevin Lee (Developer Programs)" userId="f47351a6-0e28-4941-b6cd-419bf959951c" providerId="ADAL" clId="{F89B6699-3950-4EEA-BF6A-C3FB8468DF3E}" dt="2024-12-21T19:04:26.736" v="20418"/>
        <pc:sldMkLst>
          <pc:docMk/>
          <pc:sldMk cId="0" sldId="267"/>
        </pc:sldMkLst>
      </pc:sldChg>
      <pc:sldChg chg="addSp delSp modSp mod modTransition modAnim modNotesTx">
        <pc:chgData name="Kevin Lee (Developer Programs)" userId="f47351a6-0e28-4941-b6cd-419bf959951c" providerId="ADAL" clId="{F89B6699-3950-4EEA-BF6A-C3FB8468DF3E}" dt="2024-12-21T19:05:23.493" v="20422"/>
        <pc:sldMkLst>
          <pc:docMk/>
          <pc:sldMk cId="0" sldId="268"/>
        </pc:sldMkLst>
      </pc:sldChg>
      <pc:sldChg chg="addSp modSp mod modNotesTx">
        <pc:chgData name="Kevin Lee (Developer Programs)" userId="f47351a6-0e28-4941-b6cd-419bf959951c" providerId="ADAL" clId="{F89B6699-3950-4EEA-BF6A-C3FB8468DF3E}" dt="2024-12-21T19:06:31.957" v="20423"/>
        <pc:sldMkLst>
          <pc:docMk/>
          <pc:sldMk cId="0" sldId="269"/>
        </pc:sldMkLst>
      </pc:sldChg>
      <pc:sldChg chg="addSp delSp modSp mod ord modNotesTx">
        <pc:chgData name="Kevin Lee (Developer Programs)" userId="f47351a6-0e28-4941-b6cd-419bf959951c" providerId="ADAL" clId="{F89B6699-3950-4EEA-BF6A-C3FB8468DF3E}" dt="2024-12-21T19:23:27.794" v="20448"/>
        <pc:sldMkLst>
          <pc:docMk/>
          <pc:sldMk cId="0" sldId="270"/>
        </pc:sldMkLst>
      </pc:sldChg>
      <pc:sldChg chg="addSp modSp modNotesTx">
        <pc:chgData name="Kevin Lee (Developer Programs)" userId="f47351a6-0e28-4941-b6cd-419bf959951c" providerId="ADAL" clId="{F89B6699-3950-4EEA-BF6A-C3FB8468DF3E}" dt="2024-12-21T19:18:31.765" v="20435"/>
        <pc:sldMkLst>
          <pc:docMk/>
          <pc:sldMk cId="0" sldId="271"/>
        </pc:sldMkLst>
      </pc:sldChg>
      <pc:sldChg chg="del modNotesTx">
        <pc:chgData name="Kevin Lee (Developer Programs)" userId="f47351a6-0e28-4941-b6cd-419bf959951c" providerId="ADAL" clId="{F89B6699-3950-4EEA-BF6A-C3FB8468DF3E}" dt="2024-12-19T21:50:48.470" v="8356" actId="47"/>
        <pc:sldMkLst>
          <pc:docMk/>
          <pc:sldMk cId="0" sldId="272"/>
        </pc:sldMkLst>
      </pc:sldChg>
      <pc:sldChg chg="del">
        <pc:chgData name="Kevin Lee (Developer Programs)" userId="f47351a6-0e28-4941-b6cd-419bf959951c" providerId="ADAL" clId="{F89B6699-3950-4EEA-BF6A-C3FB8468DF3E}" dt="2024-12-19T21:52:59.310" v="8363" actId="47"/>
        <pc:sldMkLst>
          <pc:docMk/>
          <pc:sldMk cId="0" sldId="273"/>
        </pc:sldMkLst>
      </pc:sldChg>
      <pc:sldChg chg="addSp modSp mod ord modNotesTx">
        <pc:chgData name="Kevin Lee (Developer Programs)" userId="f47351a6-0e28-4941-b6cd-419bf959951c" providerId="ADAL" clId="{F89B6699-3950-4EEA-BF6A-C3FB8468DF3E}" dt="2024-12-21T19:20:00.347" v="20444"/>
        <pc:sldMkLst>
          <pc:docMk/>
          <pc:sldMk cId="0" sldId="274"/>
        </pc:sldMkLst>
      </pc:sldChg>
      <pc:sldChg chg="addSp modSp mod ord modNotesTx">
        <pc:chgData name="Kevin Lee (Developer Programs)" userId="f47351a6-0e28-4941-b6cd-419bf959951c" providerId="ADAL" clId="{F89B6699-3950-4EEA-BF6A-C3FB8468DF3E}" dt="2024-12-21T19:20:41.030" v="20445"/>
        <pc:sldMkLst>
          <pc:docMk/>
          <pc:sldMk cId="0" sldId="275"/>
        </pc:sldMkLst>
      </pc:sldChg>
      <pc:sldChg chg="addSp modSp mod ord modNotesTx">
        <pc:chgData name="Kevin Lee (Developer Programs)" userId="f47351a6-0e28-4941-b6cd-419bf959951c" providerId="ADAL" clId="{F89B6699-3950-4EEA-BF6A-C3FB8468DF3E}" dt="2024-12-21T19:21:48.820" v="20446"/>
        <pc:sldMkLst>
          <pc:docMk/>
          <pc:sldMk cId="0" sldId="276"/>
        </pc:sldMkLst>
        <pc:spChg chg="mod">
          <ac:chgData name="Kevin Lee (Developer Programs)" userId="f47351a6-0e28-4941-b6cd-419bf959951c" providerId="ADAL" clId="{F89B6699-3950-4EEA-BF6A-C3FB8468DF3E}" dt="2024-12-19T23:07:05.529" v="9227" actId="20577"/>
          <ac:spMkLst>
            <pc:docMk/>
            <pc:sldMk cId="0" sldId="276"/>
            <ac:spMk id="1196" creationId="{00000000-0000-0000-0000-000000000000}"/>
          </ac:spMkLst>
        </pc:spChg>
        <pc:picChg chg="add mod">
          <ac:chgData name="Kevin Lee (Developer Programs)" userId="f47351a6-0e28-4941-b6cd-419bf959951c" providerId="ADAL" clId="{F89B6699-3950-4EEA-BF6A-C3FB8468DF3E}" dt="2024-12-19T21:01:28.290" v="5448" actId="1076"/>
          <ac:picMkLst>
            <pc:docMk/>
            <pc:sldMk cId="0" sldId="276"/>
            <ac:picMk id="1026" creationId="{BFA2C8B4-06F9-F508-9B92-0D8E655C421A}"/>
          </ac:picMkLst>
        </pc:picChg>
      </pc:sldChg>
      <pc:sldChg chg="modSp add del mod modShow">
        <pc:chgData name="Kevin Lee (Developer Programs)" userId="f47351a6-0e28-4941-b6cd-419bf959951c" providerId="ADAL" clId="{F89B6699-3950-4EEA-BF6A-C3FB8468DF3E}" dt="2024-12-21T19:43:51.067" v="20459" actId="47"/>
        <pc:sldMkLst>
          <pc:docMk/>
          <pc:sldMk cId="0" sldId="277"/>
        </pc:sldMkLst>
      </pc:sldChg>
      <pc:sldChg chg="add del mod modShow">
        <pc:chgData name="Kevin Lee (Developer Programs)" userId="f47351a6-0e28-4941-b6cd-419bf959951c" providerId="ADAL" clId="{F89B6699-3950-4EEA-BF6A-C3FB8468DF3E}" dt="2024-12-21T19:43:51.966" v="20460" actId="47"/>
        <pc:sldMkLst>
          <pc:docMk/>
          <pc:sldMk cId="0" sldId="278"/>
        </pc:sldMkLst>
      </pc:sldChg>
      <pc:sldChg chg="addSp delSp modSp add del mod modNotesTx">
        <pc:chgData name="Kevin Lee (Developer Programs)" userId="f47351a6-0e28-4941-b6cd-419bf959951c" providerId="ADAL" clId="{F89B6699-3950-4EEA-BF6A-C3FB8468DF3E}" dt="2024-12-21T19:43:54.413" v="20461" actId="478"/>
        <pc:sldMkLst>
          <pc:docMk/>
          <pc:sldMk cId="0" sldId="279"/>
        </pc:sldMkLst>
        <pc:spChg chg="mod">
          <ac:chgData name="Kevin Lee (Developer Programs)" userId="f47351a6-0e28-4941-b6cd-419bf959951c" providerId="ADAL" clId="{F89B6699-3950-4EEA-BF6A-C3FB8468DF3E}" dt="2024-12-19T22:33:23.507" v="8787" actId="20577"/>
          <ac:spMkLst>
            <pc:docMk/>
            <pc:sldMk cId="0" sldId="279"/>
            <ac:spMk id="1220" creationId="{00000000-0000-0000-0000-000000000000}"/>
          </ac:spMkLst>
        </pc:spChg>
      </pc:sldChg>
      <pc:sldChg chg="addSp delSp modSp mod ord modNotesTx">
        <pc:chgData name="Kevin Lee (Developer Programs)" userId="f47351a6-0e28-4941-b6cd-419bf959951c" providerId="ADAL" clId="{F89B6699-3950-4EEA-BF6A-C3FB8468DF3E}" dt="2024-12-21T19:43:42.679" v="20456" actId="478"/>
        <pc:sldMkLst>
          <pc:docMk/>
          <pc:sldMk cId="0" sldId="280"/>
        </pc:sldMkLst>
      </pc:sldChg>
      <pc:sldChg chg="addSp modSp ord modNotesTx">
        <pc:chgData name="Kevin Lee (Developer Programs)" userId="f47351a6-0e28-4941-b6cd-419bf959951c" providerId="ADAL" clId="{F89B6699-3950-4EEA-BF6A-C3FB8468DF3E}" dt="2024-12-21T19:07:16.052" v="20424"/>
        <pc:sldMkLst>
          <pc:docMk/>
          <pc:sldMk cId="0" sldId="281"/>
        </pc:sldMkLst>
      </pc:sldChg>
      <pc:sldChg chg="addSp modSp ord modNotesTx">
        <pc:chgData name="Kevin Lee (Developer Programs)" userId="f47351a6-0e28-4941-b6cd-419bf959951c" providerId="ADAL" clId="{F89B6699-3950-4EEA-BF6A-C3FB8468DF3E}" dt="2024-12-21T19:08:31.311" v="20425"/>
        <pc:sldMkLst>
          <pc:docMk/>
          <pc:sldMk cId="0" sldId="283"/>
        </pc:sldMkLst>
      </pc:sldChg>
      <pc:sldChg chg="addSp modSp mod ord modNotesTx">
        <pc:chgData name="Kevin Lee (Developer Programs)" userId="f47351a6-0e28-4941-b6cd-419bf959951c" providerId="ADAL" clId="{F89B6699-3950-4EEA-BF6A-C3FB8468DF3E}" dt="2024-12-21T19:09:41.515" v="20426"/>
        <pc:sldMkLst>
          <pc:docMk/>
          <pc:sldMk cId="0" sldId="284"/>
        </pc:sldMkLst>
        <pc:spChg chg="mod">
          <ac:chgData name="Kevin Lee (Developer Programs)" userId="f47351a6-0e28-4941-b6cd-419bf959951c" providerId="ADAL" clId="{F89B6699-3950-4EEA-BF6A-C3FB8468DF3E}" dt="2024-12-21T01:25:38.878" v="15021" actId="115"/>
          <ac:spMkLst>
            <pc:docMk/>
            <pc:sldMk cId="0" sldId="284"/>
            <ac:spMk id="1271" creationId="{00000000-0000-0000-0000-000000000000}"/>
          </ac:spMkLst>
        </pc:spChg>
      </pc:sldChg>
      <pc:sldChg chg="addSp modSp mod ord modNotesTx">
        <pc:chgData name="Kevin Lee (Developer Programs)" userId="f47351a6-0e28-4941-b6cd-419bf959951c" providerId="ADAL" clId="{F89B6699-3950-4EEA-BF6A-C3FB8468DF3E}" dt="2024-12-21T19:11:14.924" v="20427"/>
        <pc:sldMkLst>
          <pc:docMk/>
          <pc:sldMk cId="0" sldId="288"/>
        </pc:sldMkLst>
        <pc:spChg chg="mod">
          <ac:chgData name="Kevin Lee (Developer Programs)" userId="f47351a6-0e28-4941-b6cd-419bf959951c" providerId="ADAL" clId="{F89B6699-3950-4EEA-BF6A-C3FB8468DF3E}" dt="2024-12-20T20:59:54.017" v="12393" actId="20577"/>
          <ac:spMkLst>
            <pc:docMk/>
            <pc:sldMk cId="0" sldId="288"/>
            <ac:spMk id="1304" creationId="{00000000-0000-0000-0000-000000000000}"/>
          </ac:spMkLst>
        </pc:spChg>
      </pc:sldChg>
      <pc:sldChg chg="addSp modSp mod ord modNotesTx">
        <pc:chgData name="Kevin Lee (Developer Programs)" userId="f47351a6-0e28-4941-b6cd-419bf959951c" providerId="ADAL" clId="{F89B6699-3950-4EEA-BF6A-C3FB8468DF3E}" dt="2024-12-21T19:12:10.774" v="20428"/>
        <pc:sldMkLst>
          <pc:docMk/>
          <pc:sldMk cId="0" sldId="289"/>
        </pc:sldMkLst>
        <pc:spChg chg="mod">
          <ac:chgData name="Kevin Lee (Developer Programs)" userId="f47351a6-0e28-4941-b6cd-419bf959951c" providerId="ADAL" clId="{F89B6699-3950-4EEA-BF6A-C3FB8468DF3E}" dt="2024-12-21T01:27:23.261" v="15030" actId="115"/>
          <ac:spMkLst>
            <pc:docMk/>
            <pc:sldMk cId="0" sldId="289"/>
            <ac:spMk id="1312" creationId="{00000000-0000-0000-0000-000000000000}"/>
          </ac:spMkLst>
        </pc:spChg>
      </pc:sldChg>
      <pc:sldChg chg="addSp modSp ord modNotesTx">
        <pc:chgData name="Kevin Lee (Developer Programs)" userId="f47351a6-0e28-4941-b6cd-419bf959951c" providerId="ADAL" clId="{F89B6699-3950-4EEA-BF6A-C3FB8468DF3E}" dt="2024-12-21T19:13:06.437" v="20429"/>
        <pc:sldMkLst>
          <pc:docMk/>
          <pc:sldMk cId="0" sldId="290"/>
        </pc:sldMkLst>
      </pc:sldChg>
      <pc:sldChg chg="addSp delSp modSp mod ord modNotesTx">
        <pc:chgData name="Kevin Lee (Developer Programs)" userId="f47351a6-0e28-4941-b6cd-419bf959951c" providerId="ADAL" clId="{F89B6699-3950-4EEA-BF6A-C3FB8468DF3E}" dt="2024-12-21T19:13:56.827" v="20430"/>
        <pc:sldMkLst>
          <pc:docMk/>
          <pc:sldMk cId="0" sldId="291"/>
        </pc:sldMkLst>
        <pc:picChg chg="add mod">
          <ac:chgData name="Kevin Lee (Developer Programs)" userId="f47351a6-0e28-4941-b6cd-419bf959951c" providerId="ADAL" clId="{F89B6699-3950-4EEA-BF6A-C3FB8468DF3E}" dt="2024-12-20T21:44:20.993" v="14311"/>
          <ac:picMkLst>
            <pc:docMk/>
            <pc:sldMk cId="0" sldId="291"/>
            <ac:picMk id="2" creationId="{9842805C-9B2B-AFFA-D03A-418BA394D4FD}"/>
          </ac:picMkLst>
        </pc:picChg>
      </pc:sldChg>
      <pc:sldChg chg="addSp modSp add del mod ord modNotesTx">
        <pc:chgData name="Kevin Lee (Developer Programs)" userId="f47351a6-0e28-4941-b6cd-419bf959951c" providerId="ADAL" clId="{F89B6699-3950-4EEA-BF6A-C3FB8468DF3E}" dt="2024-12-21T04:55:06.986" v="15843" actId="47"/>
        <pc:sldMkLst>
          <pc:docMk/>
          <pc:sldMk cId="0" sldId="292"/>
        </pc:sldMkLst>
      </pc:sldChg>
      <pc:sldChg chg="addSp modSp del mod ord modShow">
        <pc:chgData name="Kevin Lee (Developer Programs)" userId="f47351a6-0e28-4941-b6cd-419bf959951c" providerId="ADAL" clId="{F89B6699-3950-4EEA-BF6A-C3FB8468DF3E}" dt="2024-12-21T19:43:45.908" v="20457" actId="47"/>
        <pc:sldMkLst>
          <pc:docMk/>
          <pc:sldMk cId="0" sldId="293"/>
        </pc:sldMkLst>
      </pc:sldChg>
      <pc:sldChg chg="addSp modSp del mod ord modShow">
        <pc:chgData name="Kevin Lee (Developer Programs)" userId="f47351a6-0e28-4941-b6cd-419bf959951c" providerId="ADAL" clId="{F89B6699-3950-4EEA-BF6A-C3FB8468DF3E}" dt="2024-12-21T19:43:46.839" v="20458" actId="47"/>
        <pc:sldMkLst>
          <pc:docMk/>
          <pc:sldMk cId="0" sldId="294"/>
        </pc:sldMkLst>
      </pc:sldChg>
      <pc:sldChg chg="addSp delSp modSp mod ord modNotesTx">
        <pc:chgData name="Kevin Lee (Developer Programs)" userId="f47351a6-0e28-4941-b6cd-419bf959951c" providerId="ADAL" clId="{F89B6699-3950-4EEA-BF6A-C3FB8468DF3E}" dt="2024-12-21T19:43:36.650" v="20454" actId="478"/>
        <pc:sldMkLst>
          <pc:docMk/>
          <pc:sldMk cId="0" sldId="296"/>
        </pc:sldMkLst>
      </pc:sldChg>
      <pc:sldChg chg="addSp delSp modSp mod ord modNotesTx">
        <pc:chgData name="Kevin Lee (Developer Programs)" userId="f47351a6-0e28-4941-b6cd-419bf959951c" providerId="ADAL" clId="{F89B6699-3950-4EEA-BF6A-C3FB8468DF3E}" dt="2024-12-21T19:43:39.660" v="20455" actId="478"/>
        <pc:sldMkLst>
          <pc:docMk/>
          <pc:sldMk cId="0" sldId="297"/>
        </pc:sldMkLst>
      </pc:sldChg>
      <pc:sldChg chg="addSp delSp modSp mod modNotesTx">
        <pc:chgData name="Kevin Lee (Developer Programs)" userId="f47351a6-0e28-4941-b6cd-419bf959951c" providerId="ADAL" clId="{F89B6699-3950-4EEA-BF6A-C3FB8468DF3E}" dt="2024-12-21T19:44:01.292" v="20463" actId="478"/>
        <pc:sldMkLst>
          <pc:docMk/>
          <pc:sldMk cId="0" sldId="298"/>
        </pc:sldMkLst>
      </pc:sldChg>
      <pc:sldChg chg="addSp delSp modSp mod ord modNotesTx">
        <pc:chgData name="Kevin Lee (Developer Programs)" userId="f47351a6-0e28-4941-b6cd-419bf959951c" providerId="ADAL" clId="{F89B6699-3950-4EEA-BF6A-C3FB8468DF3E}" dt="2024-12-21T19:43:58.327" v="20462" actId="478"/>
        <pc:sldMkLst>
          <pc:docMk/>
          <pc:sldMk cId="0" sldId="299"/>
        </pc:sldMkLst>
      </pc:sldChg>
      <pc:sldChg chg="addSp modSp del ord">
        <pc:chgData name="Kevin Lee (Developer Programs)" userId="f47351a6-0e28-4941-b6cd-419bf959951c" providerId="ADAL" clId="{F89B6699-3950-4EEA-BF6A-C3FB8468DF3E}" dt="2024-12-21T18:29:05.344" v="20107" actId="47"/>
        <pc:sldMkLst>
          <pc:docMk/>
          <pc:sldMk cId="0" sldId="300"/>
        </pc:sldMkLst>
      </pc:sldChg>
      <pc:sldChg chg="del">
        <pc:chgData name="Kevin Lee (Developer Programs)" userId="f47351a6-0e28-4941-b6cd-419bf959951c" providerId="ADAL" clId="{F89B6699-3950-4EEA-BF6A-C3FB8468DF3E}" dt="2024-12-19T22:00:40.023" v="8377" actId="47"/>
        <pc:sldMkLst>
          <pc:docMk/>
          <pc:sldMk cId="0" sldId="301"/>
        </pc:sldMkLst>
      </pc:sldChg>
      <pc:sldChg chg="del">
        <pc:chgData name="Kevin Lee (Developer Programs)" userId="f47351a6-0e28-4941-b6cd-419bf959951c" providerId="ADAL" clId="{F89B6699-3950-4EEA-BF6A-C3FB8468DF3E}" dt="2024-12-19T22:00:40.023" v="8377" actId="47"/>
        <pc:sldMkLst>
          <pc:docMk/>
          <pc:sldMk cId="0" sldId="302"/>
        </pc:sldMkLst>
      </pc:sldChg>
      <pc:sldChg chg="del">
        <pc:chgData name="Kevin Lee (Developer Programs)" userId="f47351a6-0e28-4941-b6cd-419bf959951c" providerId="ADAL" clId="{F89B6699-3950-4EEA-BF6A-C3FB8468DF3E}" dt="2024-12-19T22:00:40.023" v="8377" actId="47"/>
        <pc:sldMkLst>
          <pc:docMk/>
          <pc:sldMk cId="0" sldId="303"/>
        </pc:sldMkLst>
      </pc:sldChg>
      <pc:sldChg chg="del">
        <pc:chgData name="Kevin Lee (Developer Programs)" userId="f47351a6-0e28-4941-b6cd-419bf959951c" providerId="ADAL" clId="{F89B6699-3950-4EEA-BF6A-C3FB8468DF3E}" dt="2024-12-19T22:00:40.023" v="8377" actId="47"/>
        <pc:sldMkLst>
          <pc:docMk/>
          <pc:sldMk cId="0" sldId="304"/>
        </pc:sldMkLst>
      </pc:sldChg>
      <pc:sldChg chg="del">
        <pc:chgData name="Kevin Lee (Developer Programs)" userId="f47351a6-0e28-4941-b6cd-419bf959951c" providerId="ADAL" clId="{F89B6699-3950-4EEA-BF6A-C3FB8468DF3E}" dt="2024-12-19T22:00:40.023" v="8377" actId="47"/>
        <pc:sldMkLst>
          <pc:docMk/>
          <pc:sldMk cId="0" sldId="305"/>
        </pc:sldMkLst>
      </pc:sldChg>
      <pc:sldChg chg="del">
        <pc:chgData name="Kevin Lee (Developer Programs)" userId="f47351a6-0e28-4941-b6cd-419bf959951c" providerId="ADAL" clId="{F89B6699-3950-4EEA-BF6A-C3FB8468DF3E}" dt="2024-12-21T19:26:08.381" v="20451" actId="47"/>
        <pc:sldMkLst>
          <pc:docMk/>
          <pc:sldMk cId="0" sldId="367"/>
        </pc:sldMkLst>
      </pc:sldChg>
      <pc:sldChg chg="addSp delSp modSp add del mod">
        <pc:chgData name="Kevin Lee (Developer Programs)" userId="f47351a6-0e28-4941-b6cd-419bf959951c" providerId="ADAL" clId="{F89B6699-3950-4EEA-BF6A-C3FB8468DF3E}" dt="2024-12-19T21:56:36.074" v="8374" actId="47"/>
        <pc:sldMkLst>
          <pc:docMk/>
          <pc:sldMk cId="2094056137" sldId="550145278"/>
        </pc:sldMkLst>
      </pc:sldChg>
      <pc:sldChg chg="addSp delSp modSp add mod ord modTransition modAnim">
        <pc:chgData name="Kevin Lee (Developer Programs)" userId="f47351a6-0e28-4941-b6cd-419bf959951c" providerId="ADAL" clId="{F89B6699-3950-4EEA-BF6A-C3FB8468DF3E}" dt="2024-12-21T19:19:09.421" v="20443" actId="478"/>
        <pc:sldMkLst>
          <pc:docMk/>
          <pc:sldMk cId="3522949617" sldId="550145279"/>
        </pc:sldMkLst>
      </pc:sldChg>
      <pc:sldChg chg="add del">
        <pc:chgData name="Kevin Lee (Developer Programs)" userId="f47351a6-0e28-4941-b6cd-419bf959951c" providerId="ADAL" clId="{F89B6699-3950-4EEA-BF6A-C3FB8468DF3E}" dt="2024-12-19T21:55:19.869" v="8366" actId="47"/>
        <pc:sldMkLst>
          <pc:docMk/>
          <pc:sldMk cId="2301922439" sldId="550145280"/>
        </pc:sldMkLst>
      </pc:sldChg>
      <pc:sldChg chg="add del">
        <pc:chgData name="Kevin Lee (Developer Programs)" userId="f47351a6-0e28-4941-b6cd-419bf959951c" providerId="ADAL" clId="{F89B6699-3950-4EEA-BF6A-C3FB8468DF3E}" dt="2024-12-19T21:56:52.750" v="8375" actId="47"/>
        <pc:sldMkLst>
          <pc:docMk/>
          <pc:sldMk cId="1641534847" sldId="550145281"/>
        </pc:sldMkLst>
      </pc:sldChg>
      <pc:sldChg chg="addSp delSp modSp add mod modNotesTx">
        <pc:chgData name="Kevin Lee (Developer Programs)" userId="f47351a6-0e28-4941-b6cd-419bf959951c" providerId="ADAL" clId="{F89B6699-3950-4EEA-BF6A-C3FB8468DF3E}" dt="2024-12-19T21:58:05.757" v="8376" actId="6549"/>
        <pc:sldMkLst>
          <pc:docMk/>
          <pc:sldMk cId="3139175128" sldId="550145282"/>
        </pc:sldMkLst>
      </pc:sldChg>
      <pc:sldChg chg="add del">
        <pc:chgData name="Kevin Lee (Developer Programs)" userId="f47351a6-0e28-4941-b6cd-419bf959951c" providerId="ADAL" clId="{F89B6699-3950-4EEA-BF6A-C3FB8468DF3E}" dt="2024-12-20T01:33:12.685" v="10110"/>
        <pc:sldMkLst>
          <pc:docMk/>
          <pc:sldMk cId="0" sldId="550145283"/>
        </pc:sldMkLst>
      </pc:sldChg>
      <pc:sldChg chg="addSp modSp add del mod">
        <pc:chgData name="Kevin Lee (Developer Programs)" userId="f47351a6-0e28-4941-b6cd-419bf959951c" providerId="ADAL" clId="{F89B6699-3950-4EEA-BF6A-C3FB8468DF3E}" dt="2024-12-21T04:55:06.986" v="15843" actId="47"/>
        <pc:sldMkLst>
          <pc:docMk/>
          <pc:sldMk cId="0" sldId="550145284"/>
        </pc:sldMkLst>
      </pc:sldChg>
      <pc:sldChg chg="addSp delSp modSp mod modNotesTx">
        <pc:chgData name="Kevin Lee (Developer Programs)" userId="f47351a6-0e28-4941-b6cd-419bf959951c" providerId="ADAL" clId="{F89B6699-3950-4EEA-BF6A-C3FB8468DF3E}" dt="2024-12-21T19:43:34.429" v="20453" actId="478"/>
        <pc:sldMkLst>
          <pc:docMk/>
          <pc:sldMk cId="0" sldId="550145285"/>
        </pc:sldMkLst>
      </pc:sldChg>
      <pc:sldMasterChg chg="delSldLayout">
        <pc:chgData name="Kevin Lee (Developer Programs)" userId="f47351a6-0e28-4941-b6cd-419bf959951c" providerId="ADAL" clId="{F89B6699-3950-4EEA-BF6A-C3FB8468DF3E}" dt="2024-12-21T19:26:08.381" v="20451" actId="47"/>
        <pc:sldMasterMkLst>
          <pc:docMk/>
          <pc:sldMasterMk cId="0" sldId="2147483728"/>
        </pc:sldMasterMkLst>
        <pc:sldLayoutChg chg="del">
          <pc:chgData name="Kevin Lee (Developer Programs)" userId="f47351a6-0e28-4941-b6cd-419bf959951c" providerId="ADAL" clId="{F89B6699-3950-4EEA-BF6A-C3FB8468DF3E}" dt="2024-12-19T22:00:40.023" v="8377" actId="47"/>
          <pc:sldLayoutMkLst>
            <pc:docMk/>
            <pc:sldMasterMk cId="0" sldId="2147483728"/>
            <pc:sldLayoutMk cId="0" sldId="2147483648"/>
          </pc:sldLayoutMkLst>
        </pc:sldLayoutChg>
        <pc:sldLayoutChg chg="del">
          <pc:chgData name="Kevin Lee (Developer Programs)" userId="f47351a6-0e28-4941-b6cd-419bf959951c" providerId="ADAL" clId="{F89B6699-3950-4EEA-BF6A-C3FB8468DF3E}" dt="2024-12-21T19:26:08.381" v="20451" actId="47"/>
          <pc:sldLayoutMkLst>
            <pc:docMk/>
            <pc:sldMasterMk cId="0" sldId="2147483728"/>
            <pc:sldLayoutMk cId="0" sldId="2147483686"/>
          </pc:sldLayoutMkLst>
        </pc:sldLayoutChg>
      </pc:sldMasterChg>
      <pc:sldMasterChg chg="delSldLayout">
        <pc:chgData name="Kevin Lee (Developer Programs)" userId="f47351a6-0e28-4941-b6cd-419bf959951c" providerId="ADAL" clId="{F89B6699-3950-4EEA-BF6A-C3FB8468DF3E}" dt="2024-12-20T00:42:32.395" v="10102" actId="47"/>
        <pc:sldMasterMkLst>
          <pc:docMk/>
          <pc:sldMasterMk cId="0" sldId="2147483729"/>
        </pc:sldMasterMkLst>
        <pc:sldLayoutChg chg="del">
          <pc:chgData name="Kevin Lee (Developer Programs)" userId="f47351a6-0e28-4941-b6cd-419bf959951c" providerId="ADAL" clId="{F89B6699-3950-4EEA-BF6A-C3FB8468DF3E}" dt="2024-12-20T00:42:32.395" v="10102" actId="47"/>
          <pc:sldLayoutMkLst>
            <pc:docMk/>
            <pc:sldMasterMk cId="0" sldId="2147483729"/>
            <pc:sldLayoutMk cId="0" sldId="2147483693"/>
          </pc:sldLayoutMkLst>
        </pc:sldLayoutChg>
      </pc:sldMasterChg>
    </pc:docChg>
  </pc:docChgLst>
  <pc:docChgLst>
    <pc:chgData name="Kevin Lee (Developer Programs)" userId="f47351a6-0e28-4941-b6cd-419bf959951c" providerId="ADAL" clId="{C8F3E955-4F45-49E1-AF1A-959FDADE9546}"/>
    <pc:docChg chg="custSel modSld">
      <pc:chgData name="Kevin Lee (Developer Programs)" userId="f47351a6-0e28-4941-b6cd-419bf959951c" providerId="ADAL" clId="{C8F3E955-4F45-49E1-AF1A-959FDADE9546}" dt="2025-02-08T20:25:16.084" v="70"/>
      <pc:docMkLst>
        <pc:docMk/>
      </pc:docMkLst>
      <pc:sldChg chg="delSp modTransition modAnim modNotes">
        <pc:chgData name="Kevin Lee (Developer Programs)" userId="f47351a6-0e28-4941-b6cd-419bf959951c" providerId="ADAL" clId="{C8F3E955-4F45-49E1-AF1A-959FDADE9546}" dt="2025-02-08T20:25:16.084" v="70"/>
        <pc:sldMkLst>
          <pc:docMk/>
          <pc:sldMk cId="0" sldId="258"/>
        </pc:sldMkLst>
        <pc:picChg chg="del">
          <ac:chgData name="Kevin Lee (Developer Programs)" userId="f47351a6-0e28-4941-b6cd-419bf959951c" providerId="ADAL" clId="{C8F3E955-4F45-49E1-AF1A-959FDADE9546}" dt="2025-02-08T20:25:16.084" v="70"/>
          <ac:picMkLst>
            <pc:docMk/>
            <pc:sldMk cId="0" sldId="258"/>
            <ac:picMk id="847" creationId="{570547F6-CEBB-1121-E9C1-2B0A715ABD01}"/>
          </ac:picMkLst>
        </pc:picChg>
      </pc:sldChg>
      <pc:sldChg chg="delSp modTransition modAnim modNotes">
        <pc:chgData name="Kevin Lee (Developer Programs)" userId="f47351a6-0e28-4941-b6cd-419bf959951c" providerId="ADAL" clId="{C8F3E955-4F45-49E1-AF1A-959FDADE9546}" dt="2025-02-08T20:25:16.084" v="70"/>
        <pc:sldMkLst>
          <pc:docMk/>
          <pc:sldMk cId="0" sldId="259"/>
        </pc:sldMkLst>
        <pc:picChg chg="del">
          <ac:chgData name="Kevin Lee (Developer Programs)" userId="f47351a6-0e28-4941-b6cd-419bf959951c" providerId="ADAL" clId="{C8F3E955-4F45-49E1-AF1A-959FDADE9546}" dt="2025-02-08T20:25:16.084" v="70"/>
          <ac:picMkLst>
            <pc:docMk/>
            <pc:sldMk cId="0" sldId="259"/>
            <ac:picMk id="42" creationId="{2F36502D-365D-B08C-84BB-874C958C5D46}"/>
          </ac:picMkLst>
        </pc:picChg>
      </pc:sldChg>
      <pc:sldChg chg="delSp modTransition modAnim modNotes">
        <pc:chgData name="Kevin Lee (Developer Programs)" userId="f47351a6-0e28-4941-b6cd-419bf959951c" providerId="ADAL" clId="{C8F3E955-4F45-49E1-AF1A-959FDADE9546}" dt="2025-02-08T20:25:16.084" v="70"/>
        <pc:sldMkLst>
          <pc:docMk/>
          <pc:sldMk cId="0" sldId="260"/>
        </pc:sldMkLst>
        <pc:picChg chg="del">
          <ac:chgData name="Kevin Lee (Developer Programs)" userId="f47351a6-0e28-4941-b6cd-419bf959951c" providerId="ADAL" clId="{C8F3E955-4F45-49E1-AF1A-959FDADE9546}" dt="2025-02-08T20:25:16.084" v="70"/>
          <ac:picMkLst>
            <pc:docMk/>
            <pc:sldMk cId="0" sldId="260"/>
            <ac:picMk id="45" creationId="{3E8199D1-7570-7E21-8098-2527628099B3}"/>
          </ac:picMkLst>
        </pc:picChg>
      </pc:sldChg>
      <pc:sldChg chg="delSp modTransition modAnim modNotes">
        <pc:chgData name="Kevin Lee (Developer Programs)" userId="f47351a6-0e28-4941-b6cd-419bf959951c" providerId="ADAL" clId="{C8F3E955-4F45-49E1-AF1A-959FDADE9546}" dt="2025-02-08T20:25:16.084" v="70"/>
        <pc:sldMkLst>
          <pc:docMk/>
          <pc:sldMk cId="0" sldId="262"/>
        </pc:sldMkLst>
        <pc:picChg chg="del">
          <ac:chgData name="Kevin Lee (Developer Programs)" userId="f47351a6-0e28-4941-b6cd-419bf959951c" providerId="ADAL" clId="{C8F3E955-4F45-49E1-AF1A-959FDADE9546}" dt="2025-02-08T20:25:16.084" v="70"/>
          <ac:picMkLst>
            <pc:docMk/>
            <pc:sldMk cId="0" sldId="262"/>
            <ac:picMk id="942" creationId="{9D2E31DD-C9F3-48FD-2E11-3E6E8F182D5B}"/>
          </ac:picMkLst>
        </pc:picChg>
      </pc:sldChg>
      <pc:sldChg chg="delSp modTransition modAnim modNotes">
        <pc:chgData name="Kevin Lee (Developer Programs)" userId="f47351a6-0e28-4941-b6cd-419bf959951c" providerId="ADAL" clId="{C8F3E955-4F45-49E1-AF1A-959FDADE9546}" dt="2025-02-08T20:25:16.084" v="70"/>
        <pc:sldMkLst>
          <pc:docMk/>
          <pc:sldMk cId="0" sldId="264"/>
        </pc:sldMkLst>
        <pc:picChg chg="del">
          <ac:chgData name="Kevin Lee (Developer Programs)" userId="f47351a6-0e28-4941-b6cd-419bf959951c" providerId="ADAL" clId="{C8F3E955-4F45-49E1-AF1A-959FDADE9546}" dt="2025-02-08T20:25:16.084" v="70"/>
          <ac:picMkLst>
            <pc:docMk/>
            <pc:sldMk cId="0" sldId="264"/>
            <ac:picMk id="55" creationId="{E37C3A60-A5A8-9B2A-A56C-48EA945CDC2C}"/>
          </ac:picMkLst>
        </pc:picChg>
      </pc:sldChg>
      <pc:sldChg chg="delSp modTransition modAnim modNotes">
        <pc:chgData name="Kevin Lee (Developer Programs)" userId="f47351a6-0e28-4941-b6cd-419bf959951c" providerId="ADAL" clId="{C8F3E955-4F45-49E1-AF1A-959FDADE9546}" dt="2025-02-08T20:25:16.084" v="70"/>
        <pc:sldMkLst>
          <pc:docMk/>
          <pc:sldMk cId="0" sldId="266"/>
        </pc:sldMkLst>
        <pc:picChg chg="del">
          <ac:chgData name="Kevin Lee (Developer Programs)" userId="f47351a6-0e28-4941-b6cd-419bf959951c" providerId="ADAL" clId="{C8F3E955-4F45-49E1-AF1A-959FDADE9546}" dt="2025-02-08T20:25:16.084" v="70"/>
          <ac:picMkLst>
            <pc:docMk/>
            <pc:sldMk cId="0" sldId="266"/>
            <ac:picMk id="37" creationId="{BCCFB82D-5B55-669A-4C26-B1B34AAEC18C}"/>
          </ac:picMkLst>
        </pc:picChg>
      </pc:sldChg>
      <pc:sldChg chg="delSp modTransition modAnim modNotes">
        <pc:chgData name="Kevin Lee (Developer Programs)" userId="f47351a6-0e28-4941-b6cd-419bf959951c" providerId="ADAL" clId="{C8F3E955-4F45-49E1-AF1A-959FDADE9546}" dt="2025-02-08T20:25:16.084" v="70"/>
        <pc:sldMkLst>
          <pc:docMk/>
          <pc:sldMk cId="0" sldId="267"/>
        </pc:sldMkLst>
        <pc:picChg chg="del">
          <ac:chgData name="Kevin Lee (Developer Programs)" userId="f47351a6-0e28-4941-b6cd-419bf959951c" providerId="ADAL" clId="{C8F3E955-4F45-49E1-AF1A-959FDADE9546}" dt="2025-02-08T20:25:16.084" v="70"/>
          <ac:picMkLst>
            <pc:docMk/>
            <pc:sldMk cId="0" sldId="267"/>
            <ac:picMk id="25" creationId="{793C8071-3D9E-C465-F9A8-A305BCC374E5}"/>
          </ac:picMkLst>
        </pc:picChg>
      </pc:sldChg>
      <pc:sldChg chg="delSp modTransition modAnim modNotes">
        <pc:chgData name="Kevin Lee (Developer Programs)" userId="f47351a6-0e28-4941-b6cd-419bf959951c" providerId="ADAL" clId="{C8F3E955-4F45-49E1-AF1A-959FDADE9546}" dt="2025-02-08T20:25:16.084" v="70"/>
        <pc:sldMkLst>
          <pc:docMk/>
          <pc:sldMk cId="0" sldId="268"/>
        </pc:sldMkLst>
        <pc:picChg chg="del">
          <ac:chgData name="Kevin Lee (Developer Programs)" userId="f47351a6-0e28-4941-b6cd-419bf959951c" providerId="ADAL" clId="{C8F3E955-4F45-49E1-AF1A-959FDADE9546}" dt="2025-02-08T20:25:16.084" v="70"/>
          <ac:picMkLst>
            <pc:docMk/>
            <pc:sldMk cId="0" sldId="268"/>
            <ac:picMk id="1091" creationId="{E8C70EE8-3E31-F108-6A34-21D92E2A6496}"/>
          </ac:picMkLst>
        </pc:picChg>
      </pc:sldChg>
      <pc:sldChg chg="delSp modTransition modAnim modNotes">
        <pc:chgData name="Kevin Lee (Developer Programs)" userId="f47351a6-0e28-4941-b6cd-419bf959951c" providerId="ADAL" clId="{C8F3E955-4F45-49E1-AF1A-959FDADE9546}" dt="2025-02-08T20:25:16.084" v="70"/>
        <pc:sldMkLst>
          <pc:docMk/>
          <pc:sldMk cId="0" sldId="269"/>
        </pc:sldMkLst>
        <pc:picChg chg="del">
          <ac:chgData name="Kevin Lee (Developer Programs)" userId="f47351a6-0e28-4941-b6cd-419bf959951c" providerId="ADAL" clId="{C8F3E955-4F45-49E1-AF1A-959FDADE9546}" dt="2025-02-08T20:25:16.084" v="70"/>
          <ac:picMkLst>
            <pc:docMk/>
            <pc:sldMk cId="0" sldId="269"/>
            <ac:picMk id="56" creationId="{3C3DC974-DD9B-772A-75A2-43891FE7FAC4}"/>
          </ac:picMkLst>
        </pc:picChg>
      </pc:sldChg>
      <pc:sldChg chg="delSp modTransition modAnim modNotes">
        <pc:chgData name="Kevin Lee (Developer Programs)" userId="f47351a6-0e28-4941-b6cd-419bf959951c" providerId="ADAL" clId="{C8F3E955-4F45-49E1-AF1A-959FDADE9546}" dt="2025-02-08T20:25:16.084" v="70"/>
        <pc:sldMkLst>
          <pc:docMk/>
          <pc:sldMk cId="0" sldId="274"/>
        </pc:sldMkLst>
        <pc:picChg chg="del">
          <ac:chgData name="Kevin Lee (Developer Programs)" userId="f47351a6-0e28-4941-b6cd-419bf959951c" providerId="ADAL" clId="{C8F3E955-4F45-49E1-AF1A-959FDADE9546}" dt="2025-02-08T20:25:16.084" v="70"/>
          <ac:picMkLst>
            <pc:docMk/>
            <pc:sldMk cId="0" sldId="274"/>
            <ac:picMk id="1180" creationId="{17C47295-2F12-9ECB-E206-5B771ED025E6}"/>
          </ac:picMkLst>
        </pc:picChg>
      </pc:sldChg>
      <pc:sldChg chg="delSp modTransition modAnim modNotes">
        <pc:chgData name="Kevin Lee (Developer Programs)" userId="f47351a6-0e28-4941-b6cd-419bf959951c" providerId="ADAL" clId="{C8F3E955-4F45-49E1-AF1A-959FDADE9546}" dt="2025-02-08T20:25:16.084" v="70"/>
        <pc:sldMkLst>
          <pc:docMk/>
          <pc:sldMk cId="0" sldId="275"/>
        </pc:sldMkLst>
        <pc:picChg chg="del">
          <ac:chgData name="Kevin Lee (Developer Programs)" userId="f47351a6-0e28-4941-b6cd-419bf959951c" providerId="ADAL" clId="{C8F3E955-4F45-49E1-AF1A-959FDADE9546}" dt="2025-02-08T20:25:16.084" v="70"/>
          <ac:picMkLst>
            <pc:docMk/>
            <pc:sldMk cId="0" sldId="275"/>
            <ac:picMk id="39" creationId="{B79A4076-5173-8297-1C64-3741AB43A0EA}"/>
          </ac:picMkLst>
        </pc:picChg>
      </pc:sldChg>
      <pc:sldChg chg="delSp modTransition modAnim modNotes">
        <pc:chgData name="Kevin Lee (Developer Programs)" userId="f47351a6-0e28-4941-b6cd-419bf959951c" providerId="ADAL" clId="{C8F3E955-4F45-49E1-AF1A-959FDADE9546}" dt="2025-02-08T20:25:16.084" v="70"/>
        <pc:sldMkLst>
          <pc:docMk/>
          <pc:sldMk cId="0" sldId="276"/>
        </pc:sldMkLst>
        <pc:picChg chg="del">
          <ac:chgData name="Kevin Lee (Developer Programs)" userId="f47351a6-0e28-4941-b6cd-419bf959951c" providerId="ADAL" clId="{C8F3E955-4F45-49E1-AF1A-959FDADE9546}" dt="2025-02-08T20:25:16.084" v="70"/>
          <ac:picMkLst>
            <pc:docMk/>
            <pc:sldMk cId="0" sldId="276"/>
            <ac:picMk id="18" creationId="{92138AD6-4AAD-CE8E-332F-3D68F87358A1}"/>
          </ac:picMkLst>
        </pc:picChg>
      </pc:sldChg>
      <pc:sldChg chg="delSp modTransition modAnim modNotes">
        <pc:chgData name="Kevin Lee (Developer Programs)" userId="f47351a6-0e28-4941-b6cd-419bf959951c" providerId="ADAL" clId="{C8F3E955-4F45-49E1-AF1A-959FDADE9546}" dt="2025-02-08T20:25:16.084" v="70"/>
        <pc:sldMkLst>
          <pc:docMk/>
          <pc:sldMk cId="0" sldId="277"/>
        </pc:sldMkLst>
        <pc:picChg chg="del">
          <ac:chgData name="Kevin Lee (Developer Programs)" userId="f47351a6-0e28-4941-b6cd-419bf959951c" providerId="ADAL" clId="{C8F3E955-4F45-49E1-AF1A-959FDADE9546}" dt="2025-02-08T20:25:16.084" v="70"/>
          <ac:picMkLst>
            <pc:docMk/>
            <pc:sldMk cId="0" sldId="277"/>
            <ac:picMk id="10" creationId="{D4575CC7-E9E7-4825-3CBA-15EEBBC39978}"/>
          </ac:picMkLst>
        </pc:picChg>
      </pc:sldChg>
      <pc:sldChg chg="delSp modTransition modAnim modNotes">
        <pc:chgData name="Kevin Lee (Developer Programs)" userId="f47351a6-0e28-4941-b6cd-419bf959951c" providerId="ADAL" clId="{C8F3E955-4F45-49E1-AF1A-959FDADE9546}" dt="2025-02-08T20:25:16.084" v="70"/>
        <pc:sldMkLst>
          <pc:docMk/>
          <pc:sldMk cId="0" sldId="278"/>
        </pc:sldMkLst>
        <pc:picChg chg="del">
          <ac:chgData name="Kevin Lee (Developer Programs)" userId="f47351a6-0e28-4941-b6cd-419bf959951c" providerId="ADAL" clId="{C8F3E955-4F45-49E1-AF1A-959FDADE9546}" dt="2025-02-08T20:25:16.084" v="70"/>
          <ac:picMkLst>
            <pc:docMk/>
            <pc:sldMk cId="0" sldId="278"/>
            <ac:picMk id="36" creationId="{1937939F-3C0D-F001-0F14-B556A9F03C76}"/>
          </ac:picMkLst>
        </pc:picChg>
      </pc:sldChg>
      <pc:sldChg chg="delSp modTransition modAnim modNotes">
        <pc:chgData name="Kevin Lee (Developer Programs)" userId="f47351a6-0e28-4941-b6cd-419bf959951c" providerId="ADAL" clId="{C8F3E955-4F45-49E1-AF1A-959FDADE9546}" dt="2025-02-08T20:25:16.084" v="70"/>
        <pc:sldMkLst>
          <pc:docMk/>
          <pc:sldMk cId="0" sldId="279"/>
        </pc:sldMkLst>
        <pc:picChg chg="del">
          <ac:chgData name="Kevin Lee (Developer Programs)" userId="f47351a6-0e28-4941-b6cd-419bf959951c" providerId="ADAL" clId="{C8F3E955-4F45-49E1-AF1A-959FDADE9546}" dt="2025-02-08T20:25:16.084" v="70"/>
          <ac:picMkLst>
            <pc:docMk/>
            <pc:sldMk cId="0" sldId="279"/>
            <ac:picMk id="10" creationId="{EFD7075D-62B7-4614-BD55-AE29D2C664D8}"/>
          </ac:picMkLst>
        </pc:picChg>
      </pc:sldChg>
      <pc:sldChg chg="delSp modTransition modAnim modNotes">
        <pc:chgData name="Kevin Lee (Developer Programs)" userId="f47351a6-0e28-4941-b6cd-419bf959951c" providerId="ADAL" clId="{C8F3E955-4F45-49E1-AF1A-959FDADE9546}" dt="2025-02-08T20:25:16.084" v="70"/>
        <pc:sldMkLst>
          <pc:docMk/>
          <pc:sldMk cId="0" sldId="281"/>
        </pc:sldMkLst>
        <pc:picChg chg="del">
          <ac:chgData name="Kevin Lee (Developer Programs)" userId="f47351a6-0e28-4941-b6cd-419bf959951c" providerId="ADAL" clId="{C8F3E955-4F45-49E1-AF1A-959FDADE9546}" dt="2025-02-08T20:25:16.084" v="70"/>
          <ac:picMkLst>
            <pc:docMk/>
            <pc:sldMk cId="0" sldId="281"/>
            <ac:picMk id="27" creationId="{F459C989-9B38-1301-4508-A768A05E90E6}"/>
          </ac:picMkLst>
        </pc:picChg>
      </pc:sldChg>
      <pc:sldChg chg="delSp modTransition modAnim modNotes">
        <pc:chgData name="Kevin Lee (Developer Programs)" userId="f47351a6-0e28-4941-b6cd-419bf959951c" providerId="ADAL" clId="{C8F3E955-4F45-49E1-AF1A-959FDADE9546}" dt="2025-02-08T20:25:16.084" v="70"/>
        <pc:sldMkLst>
          <pc:docMk/>
          <pc:sldMk cId="0" sldId="284"/>
        </pc:sldMkLst>
        <pc:picChg chg="del">
          <ac:chgData name="Kevin Lee (Developer Programs)" userId="f47351a6-0e28-4941-b6cd-419bf959951c" providerId="ADAL" clId="{C8F3E955-4F45-49E1-AF1A-959FDADE9546}" dt="2025-02-08T20:25:16.084" v="70"/>
          <ac:picMkLst>
            <pc:docMk/>
            <pc:sldMk cId="0" sldId="284"/>
            <ac:picMk id="62" creationId="{1D4583E0-4299-E8D0-CE34-4937CEA7B8DC}"/>
          </ac:picMkLst>
        </pc:picChg>
      </pc:sldChg>
      <pc:sldChg chg="delSp modTransition modAnim modNotes">
        <pc:chgData name="Kevin Lee (Developer Programs)" userId="f47351a6-0e28-4941-b6cd-419bf959951c" providerId="ADAL" clId="{C8F3E955-4F45-49E1-AF1A-959FDADE9546}" dt="2025-02-08T20:25:16.084" v="70"/>
        <pc:sldMkLst>
          <pc:docMk/>
          <pc:sldMk cId="0" sldId="288"/>
        </pc:sldMkLst>
        <pc:picChg chg="del">
          <ac:chgData name="Kevin Lee (Developer Programs)" userId="f47351a6-0e28-4941-b6cd-419bf959951c" providerId="ADAL" clId="{C8F3E955-4F45-49E1-AF1A-959FDADE9546}" dt="2025-02-08T20:25:16.084" v="70"/>
          <ac:picMkLst>
            <pc:docMk/>
            <pc:sldMk cId="0" sldId="288"/>
            <ac:picMk id="1310" creationId="{AA13705B-EA10-41F6-A649-7879D0A87520}"/>
          </ac:picMkLst>
        </pc:picChg>
      </pc:sldChg>
      <pc:sldChg chg="delSp modTransition modAnim modNotes">
        <pc:chgData name="Kevin Lee (Developer Programs)" userId="f47351a6-0e28-4941-b6cd-419bf959951c" providerId="ADAL" clId="{C8F3E955-4F45-49E1-AF1A-959FDADE9546}" dt="2025-02-08T20:25:16.084" v="70"/>
        <pc:sldMkLst>
          <pc:docMk/>
          <pc:sldMk cId="0" sldId="289"/>
        </pc:sldMkLst>
        <pc:picChg chg="del">
          <ac:chgData name="Kevin Lee (Developer Programs)" userId="f47351a6-0e28-4941-b6cd-419bf959951c" providerId="ADAL" clId="{C8F3E955-4F45-49E1-AF1A-959FDADE9546}" dt="2025-02-08T20:25:16.084" v="70"/>
          <ac:picMkLst>
            <pc:docMk/>
            <pc:sldMk cId="0" sldId="289"/>
            <ac:picMk id="22" creationId="{9993D074-73EA-FB26-1980-818E751E9C3A}"/>
          </ac:picMkLst>
        </pc:picChg>
      </pc:sldChg>
      <pc:sldChg chg="delSp modTransition modAnim modNotes">
        <pc:chgData name="Kevin Lee (Developer Programs)" userId="f47351a6-0e28-4941-b6cd-419bf959951c" providerId="ADAL" clId="{C8F3E955-4F45-49E1-AF1A-959FDADE9546}" dt="2025-02-08T20:25:16.084" v="70"/>
        <pc:sldMkLst>
          <pc:docMk/>
          <pc:sldMk cId="0" sldId="290"/>
        </pc:sldMkLst>
        <pc:picChg chg="del">
          <ac:chgData name="Kevin Lee (Developer Programs)" userId="f47351a6-0e28-4941-b6cd-419bf959951c" providerId="ADAL" clId="{C8F3E955-4F45-49E1-AF1A-959FDADE9546}" dt="2025-02-08T20:25:16.084" v="70"/>
          <ac:picMkLst>
            <pc:docMk/>
            <pc:sldMk cId="0" sldId="290"/>
            <ac:picMk id="18" creationId="{1656FB47-4A62-2F62-33FC-463D04E8742F}"/>
          </ac:picMkLst>
        </pc:picChg>
      </pc:sldChg>
      <pc:sldChg chg="delSp modTransition modAnim modNotes">
        <pc:chgData name="Kevin Lee (Developer Programs)" userId="f47351a6-0e28-4941-b6cd-419bf959951c" providerId="ADAL" clId="{C8F3E955-4F45-49E1-AF1A-959FDADE9546}" dt="2025-02-08T20:25:16.084" v="70"/>
        <pc:sldMkLst>
          <pc:docMk/>
          <pc:sldMk cId="0" sldId="291"/>
        </pc:sldMkLst>
        <pc:picChg chg="del">
          <ac:chgData name="Kevin Lee (Developer Programs)" userId="f47351a6-0e28-4941-b6cd-419bf959951c" providerId="ADAL" clId="{C8F3E955-4F45-49E1-AF1A-959FDADE9546}" dt="2025-02-08T20:25:16.084" v="70"/>
          <ac:picMkLst>
            <pc:docMk/>
            <pc:sldMk cId="0" sldId="291"/>
            <ac:picMk id="15" creationId="{E125105C-88FA-074D-26A2-A3819D9B1ABF}"/>
          </ac:picMkLst>
        </pc:picChg>
      </pc:sldChg>
      <pc:sldChg chg="delSp modTransition modAnim modNotes">
        <pc:chgData name="Kevin Lee (Developer Programs)" userId="f47351a6-0e28-4941-b6cd-419bf959951c" providerId="ADAL" clId="{C8F3E955-4F45-49E1-AF1A-959FDADE9546}" dt="2025-02-08T20:25:16.084" v="70"/>
        <pc:sldMkLst>
          <pc:docMk/>
          <pc:sldMk cId="0" sldId="299"/>
        </pc:sldMkLst>
        <pc:picChg chg="del">
          <ac:chgData name="Kevin Lee (Developer Programs)" userId="f47351a6-0e28-4941-b6cd-419bf959951c" providerId="ADAL" clId="{C8F3E955-4F45-49E1-AF1A-959FDADE9546}" dt="2025-02-08T20:25:16.084" v="70"/>
          <ac:picMkLst>
            <pc:docMk/>
            <pc:sldMk cId="0" sldId="299"/>
            <ac:picMk id="18" creationId="{33AA6AB8-2F68-70DE-4332-C29787FEFADA}"/>
          </ac:picMkLst>
        </pc:picChg>
      </pc:sldChg>
      <pc:sldChg chg="delSp modTransition modAnim modNotes">
        <pc:chgData name="Kevin Lee (Developer Programs)" userId="f47351a6-0e28-4941-b6cd-419bf959951c" providerId="ADAL" clId="{C8F3E955-4F45-49E1-AF1A-959FDADE9546}" dt="2025-02-08T20:25:16.084" v="70"/>
        <pc:sldMkLst>
          <pc:docMk/>
          <pc:sldMk cId="0" sldId="390"/>
        </pc:sldMkLst>
        <pc:picChg chg="del">
          <ac:chgData name="Kevin Lee (Developer Programs)" userId="f47351a6-0e28-4941-b6cd-419bf959951c" providerId="ADAL" clId="{C8F3E955-4F45-49E1-AF1A-959FDADE9546}" dt="2025-02-08T20:25:16.084" v="70"/>
          <ac:picMkLst>
            <pc:docMk/>
            <pc:sldMk cId="0" sldId="390"/>
            <ac:picMk id="16" creationId="{5423A84E-456D-1152-2AD6-4EE71E61AA6E}"/>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283"/>
        </pc:sldMkLst>
        <pc:picChg chg="del">
          <ac:chgData name="Kevin Lee (Developer Programs)" userId="f47351a6-0e28-4941-b6cd-419bf959951c" providerId="ADAL" clId="{C8F3E955-4F45-49E1-AF1A-959FDADE9546}" dt="2025-02-08T20:25:16.084" v="70"/>
          <ac:picMkLst>
            <pc:docMk/>
            <pc:sldMk cId="0" sldId="550145283"/>
            <ac:picMk id="849" creationId="{C5A51C05-58DE-87FA-DA77-8A5927F64A4E}"/>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285"/>
        </pc:sldMkLst>
        <pc:picChg chg="del">
          <ac:chgData name="Kevin Lee (Developer Programs)" userId="f47351a6-0e28-4941-b6cd-419bf959951c" providerId="ADAL" clId="{C8F3E955-4F45-49E1-AF1A-959FDADE9546}" dt="2025-02-08T20:25:16.084" v="70"/>
          <ac:picMkLst>
            <pc:docMk/>
            <pc:sldMk cId="0" sldId="550145285"/>
            <ac:picMk id="14" creationId="{19C8AACD-1923-543D-1F55-A13FF1417635}"/>
          </ac:picMkLst>
        </pc:picChg>
      </pc:sldChg>
      <pc:sldChg chg="delSp modTransition modAnim">
        <pc:chgData name="Kevin Lee (Developer Programs)" userId="f47351a6-0e28-4941-b6cd-419bf959951c" providerId="ADAL" clId="{C8F3E955-4F45-49E1-AF1A-959FDADE9546}" dt="2025-02-08T20:25:16.084" v="70"/>
        <pc:sldMkLst>
          <pc:docMk/>
          <pc:sldMk cId="163765301" sldId="550145323"/>
        </pc:sldMkLst>
        <pc:picChg chg="del">
          <ac:chgData name="Kevin Lee (Developer Programs)" userId="f47351a6-0e28-4941-b6cd-419bf959951c" providerId="ADAL" clId="{C8F3E955-4F45-49E1-AF1A-959FDADE9546}" dt="2025-02-08T20:25:16.084" v="70"/>
          <ac:picMkLst>
            <pc:docMk/>
            <pc:sldMk cId="163765301" sldId="550145323"/>
            <ac:picMk id="4" creationId="{60F51CA8-782D-F0A6-ECD1-14DB87CBC57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4"/>
        </pc:sldMkLst>
        <pc:picChg chg="del">
          <ac:chgData name="Kevin Lee (Developer Programs)" userId="f47351a6-0e28-4941-b6cd-419bf959951c" providerId="ADAL" clId="{C8F3E955-4F45-49E1-AF1A-959FDADE9546}" dt="2025-02-08T20:25:16.084" v="70"/>
          <ac:picMkLst>
            <pc:docMk/>
            <pc:sldMk cId="0" sldId="550145324"/>
            <ac:picMk id="16" creationId="{806EF344-7EF7-228C-41E6-9025AC26251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5"/>
        </pc:sldMkLst>
        <pc:picChg chg="del">
          <ac:chgData name="Kevin Lee (Developer Programs)" userId="f47351a6-0e28-4941-b6cd-419bf959951c" providerId="ADAL" clId="{C8F3E955-4F45-49E1-AF1A-959FDADE9546}" dt="2025-02-08T20:25:16.084" v="70"/>
          <ac:picMkLst>
            <pc:docMk/>
            <pc:sldMk cId="0" sldId="550145325"/>
            <ac:picMk id="57" creationId="{0348CE17-7393-841A-2301-BB981F6BDAA2}"/>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6"/>
        </pc:sldMkLst>
        <pc:picChg chg="del">
          <ac:chgData name="Kevin Lee (Developer Programs)" userId="f47351a6-0e28-4941-b6cd-419bf959951c" providerId="ADAL" clId="{C8F3E955-4F45-49E1-AF1A-959FDADE9546}" dt="2025-02-08T20:25:16.084" v="70"/>
          <ac:picMkLst>
            <pc:docMk/>
            <pc:sldMk cId="0" sldId="550145326"/>
            <ac:picMk id="41" creationId="{BF093530-90E8-548E-7811-E63B4BAF9CAF}"/>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7"/>
        </pc:sldMkLst>
        <pc:picChg chg="del">
          <ac:chgData name="Kevin Lee (Developer Programs)" userId="f47351a6-0e28-4941-b6cd-419bf959951c" providerId="ADAL" clId="{C8F3E955-4F45-49E1-AF1A-959FDADE9546}" dt="2025-02-08T20:25:16.084" v="70"/>
          <ac:picMkLst>
            <pc:docMk/>
            <pc:sldMk cId="0" sldId="550145327"/>
            <ac:picMk id="13" creationId="{8CD78310-490C-FEB9-EA21-766C174AD5CF}"/>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8"/>
        </pc:sldMkLst>
        <pc:picChg chg="del">
          <ac:chgData name="Kevin Lee (Developer Programs)" userId="f47351a6-0e28-4941-b6cd-419bf959951c" providerId="ADAL" clId="{C8F3E955-4F45-49E1-AF1A-959FDADE9546}" dt="2025-02-08T20:25:16.084" v="70"/>
          <ac:picMkLst>
            <pc:docMk/>
            <pc:sldMk cId="0" sldId="550145328"/>
            <ac:picMk id="1210" creationId="{C7A172F0-82D3-24E5-6648-96543C9E6798}"/>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29"/>
        </pc:sldMkLst>
        <pc:picChg chg="del">
          <ac:chgData name="Kevin Lee (Developer Programs)" userId="f47351a6-0e28-4941-b6cd-419bf959951c" providerId="ADAL" clId="{C8F3E955-4F45-49E1-AF1A-959FDADE9546}" dt="2025-02-08T20:25:16.084" v="70"/>
          <ac:picMkLst>
            <pc:docMk/>
            <pc:sldMk cId="0" sldId="550145329"/>
            <ac:picMk id="60" creationId="{75CB4267-4E51-B997-ED0A-2D83B591AEE1}"/>
          </ac:picMkLst>
        </pc:picChg>
      </pc:sldChg>
      <pc:sldChg chg="delSp modTransition modAnim modNotes">
        <pc:chgData name="Kevin Lee (Developer Programs)" userId="f47351a6-0e28-4941-b6cd-419bf959951c" providerId="ADAL" clId="{C8F3E955-4F45-49E1-AF1A-959FDADE9546}" dt="2025-02-08T20:25:16.084" v="70"/>
        <pc:sldMkLst>
          <pc:docMk/>
          <pc:sldMk cId="1437407970" sldId="550145330"/>
        </pc:sldMkLst>
        <pc:picChg chg="del">
          <ac:chgData name="Kevin Lee (Developer Programs)" userId="f47351a6-0e28-4941-b6cd-419bf959951c" providerId="ADAL" clId="{C8F3E955-4F45-49E1-AF1A-959FDADE9546}" dt="2025-02-08T20:25:16.084" v="70"/>
          <ac:picMkLst>
            <pc:docMk/>
            <pc:sldMk cId="1437407970" sldId="550145330"/>
            <ac:picMk id="23" creationId="{AC4328C9-CA50-58AF-55AD-8FB99DDFF94F}"/>
          </ac:picMkLst>
        </pc:picChg>
      </pc:sldChg>
      <pc:sldChg chg="delSp modTransition modAnim modNotes">
        <pc:chgData name="Kevin Lee (Developer Programs)" userId="f47351a6-0e28-4941-b6cd-419bf959951c" providerId="ADAL" clId="{C8F3E955-4F45-49E1-AF1A-959FDADE9546}" dt="2025-02-08T20:25:16.084" v="70"/>
        <pc:sldMkLst>
          <pc:docMk/>
          <pc:sldMk cId="240471190" sldId="550145331"/>
        </pc:sldMkLst>
        <pc:picChg chg="del">
          <ac:chgData name="Kevin Lee (Developer Programs)" userId="f47351a6-0e28-4941-b6cd-419bf959951c" providerId="ADAL" clId="{C8F3E955-4F45-49E1-AF1A-959FDADE9546}" dt="2025-02-08T20:25:16.084" v="70"/>
          <ac:picMkLst>
            <pc:docMk/>
            <pc:sldMk cId="240471190" sldId="550145331"/>
            <ac:picMk id="23" creationId="{55FD1A10-EBE9-5E87-92A5-5949CDCC1FF1}"/>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32"/>
        </pc:sldMkLst>
        <pc:picChg chg="del">
          <ac:chgData name="Kevin Lee (Developer Programs)" userId="f47351a6-0e28-4941-b6cd-419bf959951c" providerId="ADAL" clId="{C8F3E955-4F45-49E1-AF1A-959FDADE9546}" dt="2025-02-08T20:25:16.084" v="70"/>
          <ac:picMkLst>
            <pc:docMk/>
            <pc:sldMk cId="0" sldId="550145332"/>
            <ac:picMk id="17" creationId="{3AEE6FD9-7012-7FEE-5AEA-04F1129F81C7}"/>
          </ac:picMkLst>
        </pc:picChg>
      </pc:sldChg>
      <pc:sldChg chg="delSp modTransition modAnim modNotes">
        <pc:chgData name="Kevin Lee (Developer Programs)" userId="f47351a6-0e28-4941-b6cd-419bf959951c" providerId="ADAL" clId="{C8F3E955-4F45-49E1-AF1A-959FDADE9546}" dt="2025-02-08T20:25:16.084" v="70"/>
        <pc:sldMkLst>
          <pc:docMk/>
          <pc:sldMk cId="0" sldId="550145333"/>
        </pc:sldMkLst>
        <pc:picChg chg="del">
          <ac:chgData name="Kevin Lee (Developer Programs)" userId="f47351a6-0e28-4941-b6cd-419bf959951c" providerId="ADAL" clId="{C8F3E955-4F45-49E1-AF1A-959FDADE9546}" dt="2025-02-08T20:25:16.084" v="70"/>
          <ac:picMkLst>
            <pc:docMk/>
            <pc:sldMk cId="0" sldId="550145333"/>
            <ac:picMk id="34" creationId="{31D1E9A5-3A74-0799-CED9-2133D0184067}"/>
          </ac:picMkLst>
        </pc:picChg>
      </pc:sldChg>
    </pc:docChg>
  </pc:docChgLst>
  <pc:docChgLst>
    <pc:chgData name="Kevin Lee (Developer Programs)" userId="f47351a6-0e28-4941-b6cd-419bf959951c" providerId="ADAL" clId="{ABE8AB17-7688-4CFF-BCC7-CC7BE40B4717}"/>
    <pc:docChg chg="custSel modSld">
      <pc:chgData name="Kevin Lee (Developer Programs)" userId="f47351a6-0e28-4941-b6cd-419bf959951c" providerId="ADAL" clId="{ABE8AB17-7688-4CFF-BCC7-CC7BE40B4717}" dt="2025-01-23T21:24:41.633" v="206"/>
      <pc:docMkLst>
        <pc:docMk/>
      </pc:docMkLst>
      <pc:sldChg chg="addSp modSp mod modNotesTx">
        <pc:chgData name="Kevin Lee (Developer Programs)" userId="f47351a6-0e28-4941-b6cd-419bf959951c" providerId="ADAL" clId="{ABE8AB17-7688-4CFF-BCC7-CC7BE40B4717}" dt="2025-01-23T18:54:59.385" v="86" actId="20577"/>
        <pc:sldMkLst>
          <pc:docMk/>
          <pc:sldMk cId="0" sldId="259"/>
        </pc:sldMkLst>
      </pc:sldChg>
      <pc:sldChg chg="addSp modSp modNotesTx">
        <pc:chgData name="Kevin Lee (Developer Programs)" userId="f47351a6-0e28-4941-b6cd-419bf959951c" providerId="ADAL" clId="{ABE8AB17-7688-4CFF-BCC7-CC7BE40B4717}" dt="2025-01-23T17:11:25.672" v="67"/>
        <pc:sldMkLst>
          <pc:docMk/>
          <pc:sldMk cId="0" sldId="260"/>
        </pc:sldMkLst>
      </pc:sldChg>
      <pc:sldChg chg="addSp modSp modNotesTx">
        <pc:chgData name="Kevin Lee (Developer Programs)" userId="f47351a6-0e28-4941-b6cd-419bf959951c" providerId="ADAL" clId="{ABE8AB17-7688-4CFF-BCC7-CC7BE40B4717}" dt="2025-01-23T17:11:26.780" v="68"/>
        <pc:sldMkLst>
          <pc:docMk/>
          <pc:sldMk cId="0" sldId="262"/>
        </pc:sldMkLst>
      </pc:sldChg>
      <pc:sldChg chg="addSp modSp modNotesTx">
        <pc:chgData name="Kevin Lee (Developer Programs)" userId="f47351a6-0e28-4941-b6cd-419bf959951c" providerId="ADAL" clId="{ABE8AB17-7688-4CFF-BCC7-CC7BE40B4717}" dt="2025-01-23T21:24:24.688" v="204" actId="20577"/>
        <pc:sldMkLst>
          <pc:docMk/>
          <pc:sldMk cId="0" sldId="264"/>
        </pc:sldMkLst>
      </pc:sldChg>
      <pc:sldChg chg="addSp modSp modNotesTx">
        <pc:chgData name="Kevin Lee (Developer Programs)" userId="f47351a6-0e28-4941-b6cd-419bf959951c" providerId="ADAL" clId="{ABE8AB17-7688-4CFF-BCC7-CC7BE40B4717}" dt="2025-01-23T20:32:22.198" v="99"/>
        <pc:sldMkLst>
          <pc:docMk/>
          <pc:sldMk cId="0" sldId="266"/>
        </pc:sldMkLst>
      </pc:sldChg>
      <pc:sldChg chg="addSp modSp mod modNotesTx">
        <pc:chgData name="Kevin Lee (Developer Programs)" userId="f47351a6-0e28-4941-b6cd-419bf959951c" providerId="ADAL" clId="{ABE8AB17-7688-4CFF-BCC7-CC7BE40B4717}" dt="2025-01-23T21:24:29.322" v="205" actId="20577"/>
        <pc:sldMkLst>
          <pc:docMk/>
          <pc:sldMk cId="0" sldId="267"/>
        </pc:sldMkLst>
      </pc:sldChg>
      <pc:sldChg chg="addSp modSp modNotesTx">
        <pc:chgData name="Kevin Lee (Developer Programs)" userId="f47351a6-0e28-4941-b6cd-419bf959951c" providerId="ADAL" clId="{ABE8AB17-7688-4CFF-BCC7-CC7BE40B4717}" dt="2025-01-23T21:24:18.859" v="203" actId="20577"/>
        <pc:sldMkLst>
          <pc:docMk/>
          <pc:sldMk cId="0" sldId="268"/>
        </pc:sldMkLst>
      </pc:sldChg>
      <pc:sldChg chg="addSp modSp modNotesTx">
        <pc:chgData name="Kevin Lee (Developer Programs)" userId="f47351a6-0e28-4941-b6cd-419bf959951c" providerId="ADAL" clId="{ABE8AB17-7688-4CFF-BCC7-CC7BE40B4717}" dt="2025-01-23T21:24:41.633" v="206"/>
        <pc:sldMkLst>
          <pc:docMk/>
          <pc:sldMk cId="0" sldId="269"/>
        </pc:sldMkLst>
      </pc:sldChg>
      <pc:sldChg chg="modNotesTx">
        <pc:chgData name="Kevin Lee (Developer Programs)" userId="f47351a6-0e28-4941-b6cd-419bf959951c" providerId="ADAL" clId="{ABE8AB17-7688-4CFF-BCC7-CC7BE40B4717}" dt="2025-01-23T21:23:05.821" v="201" actId="20577"/>
        <pc:sldMkLst>
          <pc:docMk/>
          <pc:sldMk cId="0" sldId="281"/>
        </pc:sldMkLst>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R="0" lvl="1"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2pPr>
            <a:lvl3pPr marR="0" lvl="2"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3pPr>
            <a:lvl4pPr marR="0" lvl="3"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4pPr>
            <a:lvl5pPr marR="0" lvl="4"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5pPr>
            <a:lvl6pPr marR="0" lvl="5"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6pPr>
            <a:lvl7pPr marR="0" lvl="6"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7pPr>
            <a:lvl8pPr marR="0" lvl="7"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8pPr>
            <a:lvl9pPr marR="0" lvl="8" algn="l" rtl="0">
              <a:spcBef>
                <a:spcPts val="0"/>
              </a:spcBef>
              <a:spcAft>
                <a:spcPts val="0"/>
              </a:spcAft>
              <a:buSzPts val="1400"/>
              <a:buNone/>
              <a:defRPr sz="1800" b="0" i="0" u="none" strike="noStrike" cap="none">
                <a:solidFill>
                  <a:schemeClr val="dk1"/>
                </a:solidFill>
                <a:latin typeface="NVIDIA Sans"/>
                <a:ea typeface="NVIDIA Sans"/>
                <a:cs typeface="NVIDIA Sans"/>
                <a:sym typeface="NVIDIA Sans"/>
              </a:defRPr>
            </a:lvl9pPr>
          </a:lstStyle>
          <a:p>
            <a:endParaRPr/>
          </a:p>
        </p:txBody>
      </p:sp>
      <p:sp>
        <p:nvSpPr>
          <p:cNvPr id="4" name="Google Shape;4;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1pPr>
            <a:lvl2pPr marL="914400" marR="0" lvl="1"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2pPr>
            <a:lvl3pPr marL="1371600" marR="0" lvl="2"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3pPr>
            <a:lvl4pPr marL="1828800" marR="0" lvl="3"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4pPr>
            <a:lvl5pPr marL="2286000" marR="0" lvl="4"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5pPr>
            <a:lvl6pPr marL="2743200" marR="0" lvl="5"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6pPr>
            <a:lvl7pPr marL="3200400" marR="0" lvl="6"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7pPr>
            <a:lvl8pPr marL="3657600" marR="0" lvl="7"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8pPr>
            <a:lvl9pPr marL="4114800" marR="0" lvl="8" indent="-228600" algn="l" rtl="0">
              <a:spcBef>
                <a:spcPts val="0"/>
              </a:spcBef>
              <a:spcAft>
                <a:spcPts val="0"/>
              </a:spcAft>
              <a:buSzPts val="1400"/>
              <a:buNone/>
              <a:defRPr sz="1200" b="0" i="0" u="none" strike="noStrike" cap="none">
                <a:solidFill>
                  <a:schemeClr val="dk1"/>
                </a:solidFill>
                <a:latin typeface="NVIDIA Sans"/>
                <a:ea typeface="NVIDIA Sans"/>
                <a:cs typeface="NVIDIA Sans"/>
                <a:sym typeface="NVIDIA Sans"/>
              </a:defRPr>
            </a:lvl9pPr>
          </a:lstStyle>
          <a:p>
            <a:endParaRPr/>
          </a:p>
        </p:txBody>
      </p:sp>
      <p:sp>
        <p:nvSpPr>
          <p:cNvPr id="6" name="Google Shape;6;n"/>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NVIDIA Sans"/>
                <a:ea typeface="NVIDIA Sans"/>
                <a:cs typeface="NVIDIA Sans"/>
                <a:sym typeface="NVIDIA Sans"/>
              </a:rPr>
              <a:t>‹nº›</a:t>
            </a:fld>
            <a:endParaRPr sz="1200" b="0" i="0" u="none" strike="noStrike" cap="non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a:stretch/>
        </p:blipFill>
        <p:spPr>
          <a:xfrm>
            <a:off x="5777346" y="8736014"/>
            <a:ext cx="963023" cy="331788"/>
          </a:xfrm>
          <a:prstGeom prst="rect">
            <a:avLst/>
          </a:prstGeom>
          <a:noFill/>
          <a:ln>
            <a:noFill/>
          </a:ln>
        </p:spPr>
      </p:pic>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ff483424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ff483424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dirty="0"/>
          </a:p>
        </p:txBody>
      </p:sp>
      <p:sp>
        <p:nvSpPr>
          <p:cNvPr id="831" name="Google Shape;831;g2ff483424fa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2ebc58c7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2ebc58c7f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030" name="Google Shape;1030;g32ebc58c7f2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ebc58c7f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ebc58c7f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0" name="Google Shape;1040;g32ebc58c7f2_0_1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2ebc58c7f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2ebc58c7f2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051" name="Google Shape;1051;g32ebc58c7f2_0_1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f9267d7288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f9267d7288_0_5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985" name="Google Shape;985;g2f9267d7288_0_59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2aed58057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2aed58057d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6" name="Google Shape;1126;g32aed58057d_0_3: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968a72c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968a72c8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95" name="Google Shape;1095;g2f968a72c8d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f9267d728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123" name="Google Shape;1123;g2f9267d728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32ebc58c7f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32ebc58c7f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4" name="Google Shape;1174;g32ebc58c7f2_0_2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328e473f35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328e473f35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3" name="Google Shape;1193;g328e473f35e_0_105: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328e473f35e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28e473f35e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2" name="Google Shape;1222;g328e473f35e_0_8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021e3a1c63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3021e3a1c63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lang="en-US" dirty="0"/>
          </a:p>
        </p:txBody>
      </p:sp>
      <p:sp>
        <p:nvSpPr>
          <p:cNvPr id="845" name="Google Shape;845;g3021e3a1c63_0_23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2f9267d7288_0_1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2f9267d7288_0_1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301" name="Google Shape;1301;g2f9267d7288_0_123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317d7dd1d8d_0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317d7dd1d8d_0_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lang="en-US" dirty="0"/>
          </a:p>
        </p:txBody>
      </p:sp>
      <p:sp>
        <p:nvSpPr>
          <p:cNvPr id="1310" name="Google Shape;1310;g317d7dd1d8d_0_434: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317d7dd1d8d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317d7dd1d8d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335" name="Google Shape;1335;g317d7dd1d8d_0_86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317d7dd1d8d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317d7dd1d8d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346" name="Google Shape;1346;g317d7dd1d8d_0_87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f9267d7288_0_1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f9267d7288_0_1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265" name="Google Shape;1265;g2f9267d7288_0_120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a:extLst>
            <a:ext uri="{FF2B5EF4-FFF2-40B4-BE49-F238E27FC236}">
              <a16:creationId xmlns:a16="http://schemas.microsoft.com/office/drawing/2014/main" id="{BEBA4987-B33E-6369-5DD1-070870A2D67E}"/>
            </a:ext>
          </a:extLst>
        </p:cNvPr>
        <p:cNvGrpSpPr/>
        <p:nvPr/>
      </p:nvGrpSpPr>
      <p:grpSpPr>
        <a:xfrm>
          <a:off x="0" y="0"/>
          <a:ext cx="0" cy="0"/>
          <a:chOff x="0" y="0"/>
          <a:chExt cx="0" cy="0"/>
        </a:xfrm>
      </p:grpSpPr>
      <p:sp>
        <p:nvSpPr>
          <p:cNvPr id="1220" name="Google Shape;1220;g328e473f35e_0_87:notes">
            <a:extLst>
              <a:ext uri="{FF2B5EF4-FFF2-40B4-BE49-F238E27FC236}">
                <a16:creationId xmlns:a16="http://schemas.microsoft.com/office/drawing/2014/main" id="{EBE6D2CE-FD32-77BF-E73A-E50E613E92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328e473f35e_0_87:notes">
            <a:extLst>
              <a:ext uri="{FF2B5EF4-FFF2-40B4-BE49-F238E27FC236}">
                <a16:creationId xmlns:a16="http://schemas.microsoft.com/office/drawing/2014/main" id="{78980615-F7C0-84D4-0D68-C47E78C6D38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22" name="Google Shape;1222;g328e473f35e_0_87:notes">
            <a:extLst>
              <a:ext uri="{FF2B5EF4-FFF2-40B4-BE49-F238E27FC236}">
                <a16:creationId xmlns:a16="http://schemas.microsoft.com/office/drawing/2014/main" id="{92E276EB-04DC-43B8-6E73-1C950227C0A1}"/>
              </a:ext>
            </a:extLst>
          </p:cNvPr>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8656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32aed58057d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32aed58057d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1" name="Google Shape;1241;g32aed58057d_0_39: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17d7dd1d8d_0_38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17d7dd1d8d_0_38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38" name="Google Shape;1238;g317d7dd1d8d_0_382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317d7dd1d8d_0_1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317d7dd1d8d_0_1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0" name="Google Shape;1250;g317d7dd1d8d_0_129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f9267d7288_0_7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f9267d7288_0_7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170" name="Google Shape;1170;g2f9267d7288_0_7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2437268211_0_20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7" name="Google Shape;847;g32437268211_0_20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f9267d7288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f9267d7288_0_4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81" name="Google Shape;1181;g2f9267d7288_0_478: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302e9e1e414_0_2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302e9e1e414_0_26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192" name="Google Shape;1192;g302e9e1e414_0_266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f9267d7288_0_9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2f9267d7288_0_9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217" name="Google Shape;1217;g2f9267d7288_0_93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328e473f35e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328e473f35e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8" name="Google Shape;1568;g328e473f35e_0_2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3240c2f74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3240c2f74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7" name="Google Shape;1427;g3240c2f747e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2f9267d7288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2f9267d7288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680" name="Google Shape;1680;g2f9267d7288_0_6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1200" b="0" i="0" u="none" strike="noStrike" cap="none" smtClean="0">
                <a:solidFill>
                  <a:schemeClr val="dk1"/>
                </a:solidFill>
                <a:latin typeface="NVIDIA Sans"/>
                <a:ea typeface="NVIDIA Sans"/>
                <a:cs typeface="NVIDIA Sans"/>
                <a:sym typeface="NVIDIA Sans"/>
              </a:rPr>
              <a:t>36</a:t>
            </a:fld>
            <a:endParaRPr lang="en-US" sz="12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180520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02e9e1e414_0_16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02e9e1e414_0_16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lang="en-US" dirty="0"/>
          </a:p>
        </p:txBody>
      </p:sp>
      <p:sp>
        <p:nvSpPr>
          <p:cNvPr id="854" name="Google Shape;854;g302e9e1e414_0_1677: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f9267d7288_0_1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f9267d7288_0_1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863" name="Google Shape;863;g2f9267d7288_0_1106: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f9267d7288_0_5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f9267d7288_0_5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g2f9267d7288_0_57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f9267d7288_0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f9267d7288_0_6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50" name="Google Shape;1050;g2f9267d7288_0_622: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9267d7288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9267d7288_0_6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1400"/>
              <a:buNone/>
            </a:pPr>
            <a:endParaRPr dirty="0"/>
          </a:p>
        </p:txBody>
      </p:sp>
      <p:sp>
        <p:nvSpPr>
          <p:cNvPr id="1072" name="Google Shape;1072;g2f9267d7288_0_671: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a:extLst>
            <a:ext uri="{FF2B5EF4-FFF2-40B4-BE49-F238E27FC236}">
              <a16:creationId xmlns:a16="http://schemas.microsoft.com/office/drawing/2014/main" id="{177D8418-667A-C589-E034-3DDEE397B4D7}"/>
            </a:ext>
          </a:extLst>
        </p:cNvPr>
        <p:cNvGrpSpPr/>
        <p:nvPr/>
      </p:nvGrpSpPr>
      <p:grpSpPr>
        <a:xfrm>
          <a:off x="0" y="0"/>
          <a:ext cx="0" cy="0"/>
          <a:chOff x="0" y="0"/>
          <a:chExt cx="0" cy="0"/>
        </a:xfrm>
      </p:grpSpPr>
      <p:sp>
        <p:nvSpPr>
          <p:cNvPr id="1038" name="Google Shape;1038;g32ebc58c7f2_0_10:notes">
            <a:extLst>
              <a:ext uri="{FF2B5EF4-FFF2-40B4-BE49-F238E27FC236}">
                <a16:creationId xmlns:a16="http://schemas.microsoft.com/office/drawing/2014/main" id="{0A030DAE-0D58-21CD-034A-6C3235008F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ebc58c7f2_0_10:notes">
            <a:extLst>
              <a:ext uri="{FF2B5EF4-FFF2-40B4-BE49-F238E27FC236}">
                <a16:creationId xmlns:a16="http://schemas.microsoft.com/office/drawing/2014/main" id="{146F6016-B8A6-C3EB-2EAD-F9D845BC164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0" name="Google Shape;1040;g32ebc58c7f2_0_10:notes">
            <a:extLst>
              <a:ext uri="{FF2B5EF4-FFF2-40B4-BE49-F238E27FC236}">
                <a16:creationId xmlns:a16="http://schemas.microsoft.com/office/drawing/2014/main" id="{0F14B9B6-4938-EFBA-58FD-8BE65A01ED5B}"/>
              </a:ext>
            </a:extLst>
          </p:cNvPr>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961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473"/>
        <p:cNvGrpSpPr/>
        <p:nvPr/>
      </p:nvGrpSpPr>
      <p:grpSpPr>
        <a:xfrm>
          <a:off x="0" y="0"/>
          <a:ext cx="0" cy="0"/>
          <a:chOff x="0" y="0"/>
          <a:chExt cx="0" cy="0"/>
        </a:xfrm>
      </p:grpSpPr>
      <p:sp>
        <p:nvSpPr>
          <p:cNvPr id="474" name="Google Shape;474;p5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5" name="Google Shape;475;p5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6" name="Google Shape;476;p51"/>
          <p:cNvSpPr txBox="1">
            <a:spLocks noGrp="1"/>
          </p:cNvSpPr>
          <p:nvPr>
            <p:ph type="body" idx="2"/>
          </p:nvPr>
        </p:nvSpPr>
        <p:spPr>
          <a:xfrm>
            <a:off x="2514600"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7" name="Google Shape;477;p51"/>
          <p:cNvSpPr txBox="1">
            <a:spLocks noGrp="1"/>
          </p:cNvSpPr>
          <p:nvPr>
            <p:ph type="body" idx="3"/>
          </p:nvPr>
        </p:nvSpPr>
        <p:spPr>
          <a:xfrm>
            <a:off x="18845785"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8" name="Google Shape;478;p51"/>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479"/>
        <p:cNvGrpSpPr/>
        <p:nvPr/>
      </p:nvGrpSpPr>
      <p:grpSpPr>
        <a:xfrm>
          <a:off x="0" y="0"/>
          <a:ext cx="0" cy="0"/>
          <a:chOff x="0" y="0"/>
          <a:chExt cx="0" cy="0"/>
        </a:xfrm>
      </p:grpSpPr>
      <p:sp>
        <p:nvSpPr>
          <p:cNvPr id="480" name="Google Shape;480;p5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52"/>
          <p:cNvSpPr txBox="1">
            <a:spLocks noGrp="1"/>
          </p:cNvSpPr>
          <p:nvPr>
            <p:ph type="body" idx="1"/>
          </p:nvPr>
        </p:nvSpPr>
        <p:spPr>
          <a:xfrm>
            <a:off x="2514600" y="4873752"/>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2" name="Google Shape;482;p52"/>
          <p:cNvSpPr txBox="1">
            <a:spLocks noGrp="1"/>
          </p:cNvSpPr>
          <p:nvPr>
            <p:ph type="body" idx="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483"/>
        <p:cNvGrpSpPr/>
        <p:nvPr/>
      </p:nvGrpSpPr>
      <p:grpSpPr>
        <a:xfrm>
          <a:off x="0" y="0"/>
          <a:ext cx="0" cy="0"/>
          <a:chOff x="0" y="0"/>
          <a:chExt cx="0" cy="0"/>
        </a:xfrm>
      </p:grpSpPr>
      <p:sp>
        <p:nvSpPr>
          <p:cNvPr id="484" name="Google Shape;484;p5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5" name="Google Shape;485;p53"/>
          <p:cNvSpPr txBox="1">
            <a:spLocks noGrp="1"/>
          </p:cNvSpPr>
          <p:nvPr>
            <p:ph type="body" idx="1"/>
          </p:nvPr>
        </p:nvSpPr>
        <p:spPr>
          <a:xfrm>
            <a:off x="2514600" y="4873752"/>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6" name="Google Shape;486;p53"/>
          <p:cNvSpPr txBox="1">
            <a:spLocks noGrp="1"/>
          </p:cNvSpPr>
          <p:nvPr>
            <p:ph type="body" idx="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7" name="Google Shape;487;p53"/>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488"/>
        <p:cNvGrpSpPr/>
        <p:nvPr/>
      </p:nvGrpSpPr>
      <p:grpSpPr>
        <a:xfrm>
          <a:off x="0" y="0"/>
          <a:ext cx="0" cy="0"/>
          <a:chOff x="0" y="0"/>
          <a:chExt cx="0" cy="0"/>
        </a:xfrm>
      </p:grpSpPr>
      <p:pic>
        <p:nvPicPr>
          <p:cNvPr id="489" name="Google Shape;489;p54" descr="A green curved lines with a bright light behind them&#10;&#10;Description automatically generated"/>
          <p:cNvPicPr preferRelativeResize="0"/>
          <p:nvPr/>
        </p:nvPicPr>
        <p:blipFill rotWithShape="1">
          <a:blip r:embed="rId2">
            <a:alphaModFix/>
          </a:blip>
          <a:srcRect l="2406" r="51138" b="921"/>
          <a:stretch/>
        </p:blipFill>
        <p:spPr>
          <a:xfrm>
            <a:off x="0" y="0"/>
            <a:ext cx="17150710" cy="20574000"/>
          </a:xfrm>
          <a:prstGeom prst="rect">
            <a:avLst/>
          </a:prstGeom>
          <a:noFill/>
          <a:ln>
            <a:noFill/>
          </a:ln>
        </p:spPr>
      </p:pic>
      <p:sp>
        <p:nvSpPr>
          <p:cNvPr id="490" name="Google Shape;490;p54"/>
          <p:cNvSpPr/>
          <p:nvPr/>
        </p:nvSpPr>
        <p:spPr>
          <a:xfrm>
            <a:off x="0" y="0"/>
            <a:ext cx="17150700" cy="20574000"/>
          </a:xfrm>
          <a:prstGeom prst="rect">
            <a:avLst/>
          </a:prstGeom>
          <a:solidFill>
            <a:schemeClr val="dk1">
              <a:alpha val="149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1" name="Google Shape;491;p54"/>
          <p:cNvSpPr/>
          <p:nvPr/>
        </p:nvSpPr>
        <p:spPr>
          <a:xfrm>
            <a:off x="17204620" y="5394960"/>
            <a:ext cx="567000" cy="15179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 LONG Layout">
  <p:cSld name="Quote - LONG Layout">
    <p:spTree>
      <p:nvGrpSpPr>
        <p:cNvPr id="1" name="Shape 492"/>
        <p:cNvGrpSpPr/>
        <p:nvPr/>
      </p:nvGrpSpPr>
      <p:grpSpPr>
        <a:xfrm>
          <a:off x="0" y="0"/>
          <a:ext cx="0" cy="0"/>
          <a:chOff x="0" y="0"/>
          <a:chExt cx="0" cy="0"/>
        </a:xfrm>
      </p:grpSpPr>
      <p:pic>
        <p:nvPicPr>
          <p:cNvPr id="493" name="Google Shape;493;p55" descr="A green and white background&#10;&#10;Description automatically generated"/>
          <p:cNvPicPr preferRelativeResize="0"/>
          <p:nvPr/>
        </p:nvPicPr>
        <p:blipFill rotWithShape="1">
          <a:blip r:embed="rId2">
            <a:alphaModFix/>
          </a:blip>
          <a:srcRect/>
          <a:stretch/>
        </p:blipFill>
        <p:spPr>
          <a:xfrm>
            <a:off x="-1" y="0"/>
            <a:ext cx="36576000" cy="20574000"/>
          </a:xfrm>
          <a:prstGeom prst="rect">
            <a:avLst/>
          </a:prstGeom>
          <a:noFill/>
          <a:ln>
            <a:noFill/>
          </a:ln>
        </p:spPr>
      </p:pic>
      <p:sp>
        <p:nvSpPr>
          <p:cNvPr id="494" name="Google Shape;494;p55"/>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5" name="Google Shape;495;p55"/>
          <p:cNvSpPr/>
          <p:nvPr/>
        </p:nvSpPr>
        <p:spPr>
          <a:xfrm rot="10800000" flipH="1">
            <a:off x="0" y="15269849"/>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6" name="Google Shape;496;p55"/>
          <p:cNvSpPr/>
          <p:nvPr/>
        </p:nvSpPr>
        <p:spPr>
          <a:xfrm>
            <a:off x="0" y="1068230"/>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97" name="Google Shape;497;p55"/>
          <p:cNvSpPr txBox="1">
            <a:spLocks noGrp="1"/>
          </p:cNvSpPr>
          <p:nvPr>
            <p:ph type="body" idx="1"/>
          </p:nvPr>
        </p:nvSpPr>
        <p:spPr>
          <a:xfrm>
            <a:off x="6158753" y="13434560"/>
            <a:ext cx="24258600" cy="10440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400"/>
              <a:buFont typeface="NVIDIA Sans"/>
              <a:buNone/>
              <a:defRPr sz="4400" b="0" i="1" u="none" strike="noStrike" cap="none">
                <a:solidFill>
                  <a:schemeClr val="dk2"/>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98" name="Google Shape;498;p55"/>
          <p:cNvSpPr txBox="1">
            <a:spLocks noGrp="1"/>
          </p:cNvSpPr>
          <p:nvPr>
            <p:ph type="body" idx="2"/>
          </p:nvPr>
        </p:nvSpPr>
        <p:spPr>
          <a:xfrm>
            <a:off x="6158754" y="5706208"/>
            <a:ext cx="24258600" cy="73071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0"/>
              </a:spcBef>
              <a:spcAft>
                <a:spcPts val="0"/>
              </a:spcAft>
              <a:buClr>
                <a:schemeClr val="lt1"/>
              </a:buClr>
              <a:buSzPts val="12000"/>
              <a:buFont typeface="NVIDIA Sans"/>
              <a:buNone/>
              <a:defRPr sz="120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99" name="Google Shape;499;p55"/>
          <p:cNvSpPr txBox="1"/>
          <p:nvPr/>
        </p:nvSpPr>
        <p:spPr>
          <a:xfrm rot="10800000">
            <a:off x="17582150" y="12275692"/>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cxnSp>
        <p:nvCxnSpPr>
          <p:cNvPr id="500" name="Google Shape;500;p55"/>
          <p:cNvCxnSpPr/>
          <p:nvPr/>
        </p:nvCxnSpPr>
        <p:spPr>
          <a:xfrm>
            <a:off x="6158753" y="15523509"/>
            <a:ext cx="11394900" cy="0"/>
          </a:xfrm>
          <a:prstGeom prst="straightConnector1">
            <a:avLst/>
          </a:prstGeom>
          <a:noFill/>
          <a:ln w="31750" cap="flat" cmpd="sng">
            <a:solidFill>
              <a:srgbClr val="588A00"/>
            </a:solidFill>
            <a:prstDash val="solid"/>
            <a:round/>
            <a:headEnd type="none" w="sm" len="sm"/>
            <a:tailEnd type="none" w="sm" len="sm"/>
          </a:ln>
        </p:spPr>
      </p:cxnSp>
      <p:cxnSp>
        <p:nvCxnSpPr>
          <p:cNvPr id="501" name="Google Shape;501;p55"/>
          <p:cNvCxnSpPr/>
          <p:nvPr/>
        </p:nvCxnSpPr>
        <p:spPr>
          <a:xfrm>
            <a:off x="19022336" y="15523509"/>
            <a:ext cx="11394900" cy="0"/>
          </a:xfrm>
          <a:prstGeom prst="straightConnector1">
            <a:avLst/>
          </a:prstGeom>
          <a:noFill/>
          <a:ln w="31750" cap="flat" cmpd="sng">
            <a:solidFill>
              <a:srgbClr val="588A00"/>
            </a:solidFill>
            <a:prstDash val="solid"/>
            <a:round/>
            <a:headEnd type="none" w="sm" len="sm"/>
            <a:tailEnd type="none" w="sm" len="sm"/>
          </a:ln>
        </p:spPr>
      </p:cxnSp>
      <p:grpSp>
        <p:nvGrpSpPr>
          <p:cNvPr id="502" name="Google Shape;502;p55"/>
          <p:cNvGrpSpPr/>
          <p:nvPr/>
        </p:nvGrpSpPr>
        <p:grpSpPr>
          <a:xfrm>
            <a:off x="6158753" y="3796809"/>
            <a:ext cx="24258483" cy="4509900"/>
            <a:chOff x="6158753" y="6234204"/>
            <a:chExt cx="24258483" cy="4509900"/>
          </a:xfrm>
        </p:grpSpPr>
        <p:sp>
          <p:nvSpPr>
            <p:cNvPr id="503" name="Google Shape;503;p55"/>
            <p:cNvSpPr txBox="1"/>
            <p:nvPr/>
          </p:nvSpPr>
          <p:spPr>
            <a:xfrm>
              <a:off x="17553664" y="6234204"/>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cxnSp>
          <p:nvCxnSpPr>
            <p:cNvPr id="504" name="Google Shape;504;p55"/>
            <p:cNvCxnSpPr/>
            <p:nvPr/>
          </p:nvCxnSpPr>
          <p:spPr>
            <a:xfrm>
              <a:off x="6158753" y="7454586"/>
              <a:ext cx="11394900" cy="0"/>
            </a:xfrm>
            <a:prstGeom prst="straightConnector1">
              <a:avLst/>
            </a:prstGeom>
            <a:noFill/>
            <a:ln w="31750" cap="flat" cmpd="sng">
              <a:solidFill>
                <a:srgbClr val="588A00"/>
              </a:solidFill>
              <a:prstDash val="solid"/>
              <a:round/>
              <a:headEnd type="none" w="sm" len="sm"/>
              <a:tailEnd type="none" w="sm" len="sm"/>
            </a:ln>
          </p:spPr>
        </p:cxnSp>
        <p:cxnSp>
          <p:nvCxnSpPr>
            <p:cNvPr id="505" name="Google Shape;505;p55"/>
            <p:cNvCxnSpPr/>
            <p:nvPr/>
          </p:nvCxnSpPr>
          <p:spPr>
            <a:xfrm>
              <a:off x="19022336" y="7454586"/>
              <a:ext cx="11394900" cy="0"/>
            </a:xfrm>
            <a:prstGeom prst="straightConnector1">
              <a:avLst/>
            </a:prstGeom>
            <a:noFill/>
            <a:ln w="31750" cap="flat" cmpd="sng">
              <a:solidFill>
                <a:srgbClr val="588A00"/>
              </a:solidFill>
              <a:prstDash val="solid"/>
              <a:round/>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 SHORT Layout">
  <p:cSld name="Quote - SHORT Layout">
    <p:spTree>
      <p:nvGrpSpPr>
        <p:cNvPr id="1" name="Shape 506"/>
        <p:cNvGrpSpPr/>
        <p:nvPr/>
      </p:nvGrpSpPr>
      <p:grpSpPr>
        <a:xfrm>
          <a:off x="0" y="0"/>
          <a:ext cx="0" cy="0"/>
          <a:chOff x="0" y="0"/>
          <a:chExt cx="0" cy="0"/>
        </a:xfrm>
      </p:grpSpPr>
      <p:pic>
        <p:nvPicPr>
          <p:cNvPr id="507" name="Google Shape;507;p56" descr="A green and white background&#10;&#10;Description automatically generated"/>
          <p:cNvPicPr preferRelativeResize="0"/>
          <p:nvPr/>
        </p:nvPicPr>
        <p:blipFill rotWithShape="1">
          <a:blip r:embed="rId2">
            <a:alphaModFix/>
          </a:blip>
          <a:srcRect/>
          <a:stretch/>
        </p:blipFill>
        <p:spPr>
          <a:xfrm>
            <a:off x="-1" y="0"/>
            <a:ext cx="36576000" cy="20574000"/>
          </a:xfrm>
          <a:prstGeom prst="rect">
            <a:avLst/>
          </a:prstGeom>
          <a:noFill/>
          <a:ln>
            <a:noFill/>
          </a:ln>
        </p:spPr>
      </p:pic>
      <p:sp>
        <p:nvSpPr>
          <p:cNvPr id="508" name="Google Shape;508;p56"/>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09" name="Google Shape;509;p56"/>
          <p:cNvSpPr/>
          <p:nvPr/>
        </p:nvSpPr>
        <p:spPr>
          <a:xfrm rot="10800000" flipH="1">
            <a:off x="0" y="15269849"/>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0" name="Google Shape;510;p56"/>
          <p:cNvSpPr/>
          <p:nvPr/>
        </p:nvSpPr>
        <p:spPr>
          <a:xfrm>
            <a:off x="0" y="1068230"/>
            <a:ext cx="36576000" cy="42183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1" name="Google Shape;511;p56"/>
          <p:cNvSpPr/>
          <p:nvPr/>
        </p:nvSpPr>
        <p:spPr>
          <a:xfrm>
            <a:off x="0" y="4143768"/>
            <a:ext cx="36576000" cy="2151900"/>
          </a:xfrm>
          <a:prstGeom prst="rect">
            <a:avLst/>
          </a:prstGeom>
          <a:gradFill>
            <a:gsLst>
              <a:gs pos="0">
                <a:srgbClr val="FFFFFF">
                  <a:alpha val="0"/>
                </a:srgbClr>
              </a:gs>
              <a:gs pos="100000">
                <a:schemeClr val="dk1"/>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512" name="Google Shape;512;p56"/>
          <p:cNvSpPr txBox="1">
            <a:spLocks noGrp="1"/>
          </p:cNvSpPr>
          <p:nvPr>
            <p:ph type="body" idx="1"/>
          </p:nvPr>
        </p:nvSpPr>
        <p:spPr>
          <a:xfrm>
            <a:off x="6158753" y="11878330"/>
            <a:ext cx="24258600" cy="10440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400"/>
              <a:buFont typeface="NVIDIA Sans"/>
              <a:buNone/>
              <a:defRPr sz="4400" b="0" i="1" u="none" strike="noStrike" cap="none">
                <a:solidFill>
                  <a:schemeClr val="dk2"/>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13" name="Google Shape;513;p56"/>
          <p:cNvSpPr txBox="1">
            <a:spLocks noGrp="1"/>
          </p:cNvSpPr>
          <p:nvPr>
            <p:ph type="body" idx="2"/>
          </p:nvPr>
        </p:nvSpPr>
        <p:spPr>
          <a:xfrm>
            <a:off x="6158754" y="7053551"/>
            <a:ext cx="24258600" cy="4403100"/>
          </a:xfrm>
          <a:prstGeom prst="rect">
            <a:avLst/>
          </a:prstGeom>
          <a:noFill/>
          <a:ln>
            <a:noFill/>
          </a:ln>
        </p:spPr>
        <p:txBody>
          <a:bodyPr spcFirstLastPara="1" wrap="square" lIns="91425" tIns="45700" rIns="91425" bIns="45700" anchor="ctr" anchorCtr="0">
            <a:noAutofit/>
          </a:bodyPr>
          <a:lstStyle>
            <a:lvl1pPr marL="457200" marR="0" lvl="0" indent="-228600" algn="ctr">
              <a:lnSpc>
                <a:spcPct val="90000"/>
              </a:lnSpc>
              <a:spcBef>
                <a:spcPts val="0"/>
              </a:spcBef>
              <a:spcAft>
                <a:spcPts val="0"/>
              </a:spcAft>
              <a:buClr>
                <a:schemeClr val="lt1"/>
              </a:buClr>
              <a:buSzPts val="12000"/>
              <a:buFont typeface="NVIDIA Sans"/>
              <a:buNone/>
              <a:defRPr sz="120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514" name="Google Shape;514;p56"/>
          <p:cNvGrpSpPr/>
          <p:nvPr/>
        </p:nvGrpSpPr>
        <p:grpSpPr>
          <a:xfrm>
            <a:off x="6158753" y="5267062"/>
            <a:ext cx="24258483" cy="10102852"/>
            <a:chOff x="6158753" y="6264684"/>
            <a:chExt cx="24258483" cy="10102852"/>
          </a:xfrm>
        </p:grpSpPr>
        <p:grpSp>
          <p:nvGrpSpPr>
            <p:cNvPr id="515" name="Google Shape;515;p56"/>
            <p:cNvGrpSpPr/>
            <p:nvPr/>
          </p:nvGrpSpPr>
          <p:grpSpPr>
            <a:xfrm>
              <a:off x="17553664" y="6264684"/>
              <a:ext cx="1497286" cy="10102852"/>
              <a:chOff x="17553664" y="5634063"/>
              <a:chExt cx="1497286" cy="10102852"/>
            </a:xfrm>
          </p:grpSpPr>
          <p:sp>
            <p:nvSpPr>
              <p:cNvPr id="516" name="Google Shape;516;p56"/>
              <p:cNvSpPr txBox="1"/>
              <p:nvPr/>
            </p:nvSpPr>
            <p:spPr>
              <a:xfrm>
                <a:off x="17553664" y="5634063"/>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sp>
            <p:nvSpPr>
              <p:cNvPr id="517" name="Google Shape;517;p56"/>
              <p:cNvSpPr txBox="1"/>
              <p:nvPr/>
            </p:nvSpPr>
            <p:spPr>
              <a:xfrm rot="10800000">
                <a:off x="17582150" y="11227015"/>
                <a:ext cx="1468800" cy="450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700">
                    <a:solidFill>
                      <a:schemeClr val="dk2"/>
                    </a:solidFill>
                    <a:latin typeface="NVIDIA Sans Light"/>
                    <a:ea typeface="NVIDIA Sans Light"/>
                    <a:cs typeface="NVIDIA Sans Light"/>
                    <a:sym typeface="NVIDIA Sans Light"/>
                  </a:rPr>
                  <a:t>“</a:t>
                </a:r>
                <a:endParaRPr/>
              </a:p>
            </p:txBody>
          </p:sp>
        </p:grpSp>
        <p:cxnSp>
          <p:nvCxnSpPr>
            <p:cNvPr id="518" name="Google Shape;518;p56"/>
            <p:cNvCxnSpPr/>
            <p:nvPr/>
          </p:nvCxnSpPr>
          <p:spPr>
            <a:xfrm>
              <a:off x="6158753" y="7454586"/>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19" name="Google Shape;519;p56"/>
            <p:cNvCxnSpPr/>
            <p:nvPr/>
          </p:nvCxnSpPr>
          <p:spPr>
            <a:xfrm>
              <a:off x="19022336" y="7454586"/>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20" name="Google Shape;520;p56"/>
            <p:cNvCxnSpPr/>
            <p:nvPr/>
          </p:nvCxnSpPr>
          <p:spPr>
            <a:xfrm>
              <a:off x="6158753" y="15144241"/>
              <a:ext cx="11394900" cy="0"/>
            </a:xfrm>
            <a:prstGeom prst="straightConnector1">
              <a:avLst/>
            </a:prstGeom>
            <a:noFill/>
            <a:ln w="31750" cap="flat" cmpd="sng">
              <a:solidFill>
                <a:schemeClr val="accent5"/>
              </a:solidFill>
              <a:prstDash val="solid"/>
              <a:round/>
              <a:headEnd type="none" w="sm" len="sm"/>
              <a:tailEnd type="none" w="sm" len="sm"/>
            </a:ln>
          </p:spPr>
        </p:cxnSp>
        <p:cxnSp>
          <p:nvCxnSpPr>
            <p:cNvPr id="521" name="Google Shape;521;p56"/>
            <p:cNvCxnSpPr/>
            <p:nvPr/>
          </p:nvCxnSpPr>
          <p:spPr>
            <a:xfrm>
              <a:off x="19022336" y="15144241"/>
              <a:ext cx="11394900" cy="0"/>
            </a:xfrm>
            <a:prstGeom prst="straightConnector1">
              <a:avLst/>
            </a:prstGeom>
            <a:noFill/>
            <a:ln w="31750" cap="flat" cmpd="sng">
              <a:solidFill>
                <a:schemeClr val="accent5"/>
              </a:solidFill>
              <a:prstDash val="solid"/>
              <a:round/>
              <a:headEnd type="none" w="sm" len="sm"/>
              <a:tailEnd type="none" w="sm" len="sm"/>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ngle Image Layout">
  <p:cSld name="Single Image Layout">
    <p:spTree>
      <p:nvGrpSpPr>
        <p:cNvPr id="1" name="Shape 522"/>
        <p:cNvGrpSpPr/>
        <p:nvPr/>
      </p:nvGrpSpPr>
      <p:grpSpPr>
        <a:xfrm>
          <a:off x="0" y="0"/>
          <a:ext cx="0" cy="0"/>
          <a:chOff x="0" y="0"/>
          <a:chExt cx="0" cy="0"/>
        </a:xfrm>
      </p:grpSpPr>
      <p:sp>
        <p:nvSpPr>
          <p:cNvPr id="523" name="Google Shape;523;p5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4" name="Google Shape;524;p5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25" name="Google Shape;525;p57"/>
          <p:cNvSpPr>
            <a:spLocks noGrp="1"/>
          </p:cNvSpPr>
          <p:nvPr>
            <p:ph type="pic" idx="2"/>
          </p:nvPr>
        </p:nvSpPr>
        <p:spPr>
          <a:xfrm>
            <a:off x="6062650" y="4849813"/>
            <a:ext cx="244506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26" name="Google Shape;526;p57"/>
          <p:cNvSpPr txBox="1">
            <a:spLocks noGrp="1"/>
          </p:cNvSpPr>
          <p:nvPr>
            <p:ph type="body" idx="3"/>
          </p:nvPr>
        </p:nvSpPr>
        <p:spPr>
          <a:xfrm>
            <a:off x="6062650" y="17063961"/>
            <a:ext cx="24450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27" name="Google Shape;527;p57"/>
          <p:cNvSpPr txBox="1">
            <a:spLocks noGrp="1"/>
          </p:cNvSpPr>
          <p:nvPr>
            <p:ph type="body" idx="4"/>
          </p:nvPr>
        </p:nvSpPr>
        <p:spPr>
          <a:xfrm>
            <a:off x="6062650" y="17751568"/>
            <a:ext cx="24450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 w/ Text">
  <p:cSld name="Image w/ Text">
    <p:spTree>
      <p:nvGrpSpPr>
        <p:cNvPr id="1" name="Shape 528"/>
        <p:cNvGrpSpPr/>
        <p:nvPr/>
      </p:nvGrpSpPr>
      <p:grpSpPr>
        <a:xfrm>
          <a:off x="0" y="0"/>
          <a:ext cx="0" cy="0"/>
          <a:chOff x="0" y="0"/>
          <a:chExt cx="0" cy="0"/>
        </a:xfrm>
      </p:grpSpPr>
      <p:sp>
        <p:nvSpPr>
          <p:cNvPr id="529" name="Google Shape;529;p58"/>
          <p:cNvSpPr txBox="1">
            <a:spLocks noGrp="1"/>
          </p:cNvSpPr>
          <p:nvPr>
            <p:ph type="body" idx="1"/>
          </p:nvPr>
        </p:nvSpPr>
        <p:spPr>
          <a:xfrm>
            <a:off x="19354800" y="6919968"/>
            <a:ext cx="155835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0" name="Google Shape;530;p58"/>
          <p:cNvSpPr>
            <a:spLocks noGrp="1"/>
          </p:cNvSpPr>
          <p:nvPr>
            <p:ph type="pic" idx="2"/>
          </p:nvPr>
        </p:nvSpPr>
        <p:spPr>
          <a:xfrm>
            <a:off x="1637604"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31" name="Google Shape;531;p58"/>
          <p:cNvSpPr txBox="1">
            <a:spLocks noGrp="1"/>
          </p:cNvSpPr>
          <p:nvPr>
            <p:ph type="body" idx="3"/>
          </p:nvPr>
        </p:nvSpPr>
        <p:spPr>
          <a:xfrm>
            <a:off x="1637604" y="17063961"/>
            <a:ext cx="16345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2" name="Google Shape;532;p58"/>
          <p:cNvSpPr txBox="1">
            <a:spLocks noGrp="1"/>
          </p:cNvSpPr>
          <p:nvPr>
            <p:ph type="body" idx="4"/>
          </p:nvPr>
        </p:nvSpPr>
        <p:spPr>
          <a:xfrm>
            <a:off x="1637604" y="17751568"/>
            <a:ext cx="16345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3" name="Google Shape;533;p5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4" name="Google Shape;534;p58"/>
          <p:cNvSpPr txBox="1">
            <a:spLocks noGrp="1"/>
          </p:cNvSpPr>
          <p:nvPr>
            <p:ph type="body" idx="5"/>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7" name="Google Shape;537;p5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38" name="Google Shape;538;p59"/>
          <p:cNvSpPr>
            <a:spLocks noGrp="1"/>
          </p:cNvSpPr>
          <p:nvPr>
            <p:ph type="pic" idx="2"/>
          </p:nvPr>
        </p:nvSpPr>
        <p:spPr>
          <a:xfrm>
            <a:off x="1637604"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39" name="Google Shape;539;p59"/>
          <p:cNvSpPr>
            <a:spLocks noGrp="1"/>
          </p:cNvSpPr>
          <p:nvPr>
            <p:ph type="pic" idx="3"/>
          </p:nvPr>
        </p:nvSpPr>
        <p:spPr>
          <a:xfrm>
            <a:off x="18592799" y="4849813"/>
            <a:ext cx="163455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40" name="Google Shape;540;p59"/>
          <p:cNvSpPr txBox="1">
            <a:spLocks noGrp="1"/>
          </p:cNvSpPr>
          <p:nvPr>
            <p:ph type="body" idx="4"/>
          </p:nvPr>
        </p:nvSpPr>
        <p:spPr>
          <a:xfrm>
            <a:off x="1637604" y="17063961"/>
            <a:ext cx="16345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1" name="Google Shape;541;p59"/>
          <p:cNvSpPr txBox="1">
            <a:spLocks noGrp="1"/>
          </p:cNvSpPr>
          <p:nvPr>
            <p:ph type="body" idx="5"/>
          </p:nvPr>
        </p:nvSpPr>
        <p:spPr>
          <a:xfrm>
            <a:off x="1637604" y="17751568"/>
            <a:ext cx="16345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2" name="Google Shape;542;p59"/>
          <p:cNvSpPr txBox="1">
            <a:spLocks noGrp="1"/>
          </p:cNvSpPr>
          <p:nvPr>
            <p:ph type="body" idx="6"/>
          </p:nvPr>
        </p:nvSpPr>
        <p:spPr>
          <a:xfrm>
            <a:off x="18592805" y="17063961"/>
            <a:ext cx="16346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3" name="Google Shape;543;p59"/>
          <p:cNvSpPr txBox="1">
            <a:spLocks noGrp="1"/>
          </p:cNvSpPr>
          <p:nvPr>
            <p:ph type="body" idx="7"/>
          </p:nvPr>
        </p:nvSpPr>
        <p:spPr>
          <a:xfrm>
            <a:off x="18592805" y="17751568"/>
            <a:ext cx="16346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544"/>
        <p:cNvGrpSpPr/>
        <p:nvPr/>
      </p:nvGrpSpPr>
      <p:grpSpPr>
        <a:xfrm>
          <a:off x="0" y="0"/>
          <a:ext cx="0" cy="0"/>
          <a:chOff x="0" y="0"/>
          <a:chExt cx="0" cy="0"/>
        </a:xfrm>
      </p:grpSpPr>
      <p:sp>
        <p:nvSpPr>
          <p:cNvPr id="545" name="Google Shape;545;p6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6" name="Google Shape;546;p6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7" name="Google Shape;547;p60"/>
          <p:cNvSpPr>
            <a:spLocks noGrp="1"/>
          </p:cNvSpPr>
          <p:nvPr>
            <p:ph type="pic" idx="2"/>
          </p:nvPr>
        </p:nvSpPr>
        <p:spPr>
          <a:xfrm>
            <a:off x="1637604" y="4849813"/>
            <a:ext cx="88323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48" name="Google Shape;548;p60"/>
          <p:cNvSpPr txBox="1">
            <a:spLocks noGrp="1"/>
          </p:cNvSpPr>
          <p:nvPr>
            <p:ph type="body" idx="3"/>
          </p:nvPr>
        </p:nvSpPr>
        <p:spPr>
          <a:xfrm>
            <a:off x="11058350" y="6919968"/>
            <a:ext cx="69249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49" name="Google Shape;549;p60"/>
          <p:cNvSpPr>
            <a:spLocks noGrp="1"/>
          </p:cNvSpPr>
          <p:nvPr>
            <p:ph type="pic" idx="4"/>
          </p:nvPr>
        </p:nvSpPr>
        <p:spPr>
          <a:xfrm>
            <a:off x="18592805" y="4849813"/>
            <a:ext cx="88323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50" name="Google Shape;550;p60"/>
          <p:cNvSpPr txBox="1">
            <a:spLocks noGrp="1"/>
          </p:cNvSpPr>
          <p:nvPr>
            <p:ph type="body" idx="5"/>
          </p:nvPr>
        </p:nvSpPr>
        <p:spPr>
          <a:xfrm>
            <a:off x="28013551" y="6919968"/>
            <a:ext cx="6924900" cy="7879500"/>
          </a:xfrm>
          <a:prstGeom prst="rect">
            <a:avLst/>
          </a:prstGeom>
          <a:noFill/>
          <a:ln>
            <a:noFill/>
          </a:ln>
        </p:spPr>
        <p:txBody>
          <a:bodyPr spcFirstLastPara="1" wrap="square" lIns="91425" tIns="45700" rIns="91425" bIns="45700" anchor="ctr"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1" name="Google Shape;551;p60"/>
          <p:cNvSpPr txBox="1">
            <a:spLocks noGrp="1"/>
          </p:cNvSpPr>
          <p:nvPr>
            <p:ph type="body" idx="6"/>
          </p:nvPr>
        </p:nvSpPr>
        <p:spPr>
          <a:xfrm>
            <a:off x="1637604" y="17063961"/>
            <a:ext cx="8832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2" name="Google Shape;552;p60"/>
          <p:cNvSpPr txBox="1">
            <a:spLocks noGrp="1"/>
          </p:cNvSpPr>
          <p:nvPr>
            <p:ph type="body" idx="7"/>
          </p:nvPr>
        </p:nvSpPr>
        <p:spPr>
          <a:xfrm>
            <a:off x="1637604" y="17751568"/>
            <a:ext cx="8832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3" name="Google Shape;553;p60"/>
          <p:cNvSpPr txBox="1">
            <a:spLocks noGrp="1"/>
          </p:cNvSpPr>
          <p:nvPr>
            <p:ph type="body" idx="8"/>
          </p:nvPr>
        </p:nvSpPr>
        <p:spPr>
          <a:xfrm>
            <a:off x="18592805" y="17063961"/>
            <a:ext cx="8832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4" name="Google Shape;554;p60"/>
          <p:cNvSpPr txBox="1">
            <a:spLocks noGrp="1"/>
          </p:cNvSpPr>
          <p:nvPr>
            <p:ph type="body" idx="9"/>
          </p:nvPr>
        </p:nvSpPr>
        <p:spPr>
          <a:xfrm>
            <a:off x="18592805" y="17751568"/>
            <a:ext cx="8832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up Image">
  <p:cSld name="3-up Image">
    <p:spTree>
      <p:nvGrpSpPr>
        <p:cNvPr id="1" name="Shape 555"/>
        <p:cNvGrpSpPr/>
        <p:nvPr/>
      </p:nvGrpSpPr>
      <p:grpSpPr>
        <a:xfrm>
          <a:off x="0" y="0"/>
          <a:ext cx="0" cy="0"/>
          <a:chOff x="0" y="0"/>
          <a:chExt cx="0" cy="0"/>
        </a:xfrm>
      </p:grpSpPr>
      <p:sp>
        <p:nvSpPr>
          <p:cNvPr id="556" name="Google Shape;556;p6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7" name="Google Shape;557;p61"/>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58" name="Google Shape;558;p61"/>
          <p:cNvSpPr>
            <a:spLocks noGrp="1"/>
          </p:cNvSpPr>
          <p:nvPr>
            <p:ph type="pic" idx="2"/>
          </p:nvPr>
        </p:nvSpPr>
        <p:spPr>
          <a:xfrm>
            <a:off x="24148473"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59" name="Google Shape;559;p61"/>
          <p:cNvSpPr>
            <a:spLocks noGrp="1"/>
          </p:cNvSpPr>
          <p:nvPr>
            <p:ph type="pic" idx="3"/>
          </p:nvPr>
        </p:nvSpPr>
        <p:spPr>
          <a:xfrm>
            <a:off x="12893038"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60" name="Google Shape;560;p61"/>
          <p:cNvSpPr>
            <a:spLocks noGrp="1"/>
          </p:cNvSpPr>
          <p:nvPr>
            <p:ph type="pic" idx="4"/>
          </p:nvPr>
        </p:nvSpPr>
        <p:spPr>
          <a:xfrm>
            <a:off x="1637604" y="4849813"/>
            <a:ext cx="107898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61" name="Google Shape;561;p61"/>
          <p:cNvSpPr txBox="1">
            <a:spLocks noGrp="1"/>
          </p:cNvSpPr>
          <p:nvPr>
            <p:ph type="body" idx="5"/>
          </p:nvPr>
        </p:nvSpPr>
        <p:spPr>
          <a:xfrm>
            <a:off x="1653110" y="17063961"/>
            <a:ext cx="107898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2" name="Google Shape;562;p61"/>
          <p:cNvSpPr txBox="1">
            <a:spLocks noGrp="1"/>
          </p:cNvSpPr>
          <p:nvPr>
            <p:ph type="body" idx="6"/>
          </p:nvPr>
        </p:nvSpPr>
        <p:spPr>
          <a:xfrm>
            <a:off x="1653110" y="17751568"/>
            <a:ext cx="107898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3" name="Google Shape;563;p61"/>
          <p:cNvSpPr txBox="1">
            <a:spLocks noGrp="1"/>
          </p:cNvSpPr>
          <p:nvPr>
            <p:ph type="body" idx="7"/>
          </p:nvPr>
        </p:nvSpPr>
        <p:spPr>
          <a:xfrm>
            <a:off x="12893040" y="17063961"/>
            <a:ext cx="107898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4" name="Google Shape;564;p61"/>
          <p:cNvSpPr txBox="1">
            <a:spLocks noGrp="1"/>
          </p:cNvSpPr>
          <p:nvPr>
            <p:ph type="body" idx="8"/>
          </p:nvPr>
        </p:nvSpPr>
        <p:spPr>
          <a:xfrm>
            <a:off x="12893040" y="17751568"/>
            <a:ext cx="107898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5" name="Google Shape;565;p61"/>
          <p:cNvSpPr txBox="1">
            <a:spLocks noGrp="1"/>
          </p:cNvSpPr>
          <p:nvPr>
            <p:ph type="body" idx="9"/>
          </p:nvPr>
        </p:nvSpPr>
        <p:spPr>
          <a:xfrm>
            <a:off x="24132970" y="17063961"/>
            <a:ext cx="10790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66" name="Google Shape;566;p61"/>
          <p:cNvSpPr txBox="1">
            <a:spLocks noGrp="1"/>
          </p:cNvSpPr>
          <p:nvPr>
            <p:ph type="body" idx="13"/>
          </p:nvPr>
        </p:nvSpPr>
        <p:spPr>
          <a:xfrm>
            <a:off x="24132970" y="17751568"/>
            <a:ext cx="10790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up Image">
  <p:cSld name="4-up Image">
    <p:spTree>
      <p:nvGrpSpPr>
        <p:cNvPr id="1" name="Shape 567"/>
        <p:cNvGrpSpPr/>
        <p:nvPr/>
      </p:nvGrpSpPr>
      <p:grpSpPr>
        <a:xfrm>
          <a:off x="0" y="0"/>
          <a:ext cx="0" cy="0"/>
          <a:chOff x="0" y="0"/>
          <a:chExt cx="0" cy="0"/>
        </a:xfrm>
      </p:grpSpPr>
      <p:sp>
        <p:nvSpPr>
          <p:cNvPr id="568" name="Google Shape;568;p6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9" name="Google Shape;569;p6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0" name="Google Shape;570;p62"/>
          <p:cNvSpPr>
            <a:spLocks noGrp="1"/>
          </p:cNvSpPr>
          <p:nvPr>
            <p:ph type="pic" idx="2"/>
          </p:nvPr>
        </p:nvSpPr>
        <p:spPr>
          <a:xfrm>
            <a:off x="18520757" y="4849813"/>
            <a:ext cx="79830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1" name="Google Shape;571;p62"/>
          <p:cNvSpPr>
            <a:spLocks noGrp="1"/>
          </p:cNvSpPr>
          <p:nvPr>
            <p:ph type="pic" idx="3"/>
          </p:nvPr>
        </p:nvSpPr>
        <p:spPr>
          <a:xfrm>
            <a:off x="10072254" y="4849813"/>
            <a:ext cx="79830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2" name="Google Shape;572;p62"/>
          <p:cNvSpPr>
            <a:spLocks noGrp="1"/>
          </p:cNvSpPr>
          <p:nvPr>
            <p:ph type="pic" idx="4"/>
          </p:nvPr>
        </p:nvSpPr>
        <p:spPr>
          <a:xfrm>
            <a:off x="1637606" y="4849813"/>
            <a:ext cx="79692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3" name="Google Shape;573;p62"/>
          <p:cNvSpPr>
            <a:spLocks noGrp="1"/>
          </p:cNvSpPr>
          <p:nvPr>
            <p:ph type="pic" idx="5"/>
          </p:nvPr>
        </p:nvSpPr>
        <p:spPr>
          <a:xfrm>
            <a:off x="26969260" y="4849813"/>
            <a:ext cx="7969200" cy="120198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74" name="Google Shape;574;p62"/>
          <p:cNvSpPr txBox="1">
            <a:spLocks noGrp="1"/>
          </p:cNvSpPr>
          <p:nvPr>
            <p:ph type="body" idx="6"/>
          </p:nvPr>
        </p:nvSpPr>
        <p:spPr>
          <a:xfrm>
            <a:off x="10087333" y="17063961"/>
            <a:ext cx="7968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5" name="Google Shape;575;p62"/>
          <p:cNvSpPr txBox="1">
            <a:spLocks noGrp="1"/>
          </p:cNvSpPr>
          <p:nvPr>
            <p:ph type="body" idx="7"/>
          </p:nvPr>
        </p:nvSpPr>
        <p:spPr>
          <a:xfrm>
            <a:off x="1630527" y="17063961"/>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6" name="Google Shape;576;p62"/>
          <p:cNvSpPr txBox="1">
            <a:spLocks noGrp="1"/>
          </p:cNvSpPr>
          <p:nvPr>
            <p:ph type="body" idx="8"/>
          </p:nvPr>
        </p:nvSpPr>
        <p:spPr>
          <a:xfrm>
            <a:off x="10087333" y="17751568"/>
            <a:ext cx="7968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7" name="Google Shape;577;p62"/>
          <p:cNvSpPr txBox="1">
            <a:spLocks noGrp="1"/>
          </p:cNvSpPr>
          <p:nvPr>
            <p:ph type="body" idx="9"/>
          </p:nvPr>
        </p:nvSpPr>
        <p:spPr>
          <a:xfrm>
            <a:off x="1630527" y="17751568"/>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8" name="Google Shape;578;p62"/>
          <p:cNvSpPr txBox="1">
            <a:spLocks noGrp="1"/>
          </p:cNvSpPr>
          <p:nvPr>
            <p:ph type="body" idx="13"/>
          </p:nvPr>
        </p:nvSpPr>
        <p:spPr>
          <a:xfrm>
            <a:off x="18527529" y="17063961"/>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79" name="Google Shape;579;p62"/>
          <p:cNvSpPr txBox="1">
            <a:spLocks noGrp="1"/>
          </p:cNvSpPr>
          <p:nvPr>
            <p:ph type="body" idx="14"/>
          </p:nvPr>
        </p:nvSpPr>
        <p:spPr>
          <a:xfrm>
            <a:off x="18527529" y="17751568"/>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0" name="Google Shape;580;p62"/>
          <p:cNvSpPr txBox="1">
            <a:spLocks noGrp="1"/>
          </p:cNvSpPr>
          <p:nvPr>
            <p:ph type="body" idx="15"/>
          </p:nvPr>
        </p:nvSpPr>
        <p:spPr>
          <a:xfrm>
            <a:off x="26976037" y="17063961"/>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1" name="Google Shape;581;p62"/>
          <p:cNvSpPr txBox="1">
            <a:spLocks noGrp="1"/>
          </p:cNvSpPr>
          <p:nvPr>
            <p:ph type="body" idx="16"/>
          </p:nvPr>
        </p:nvSpPr>
        <p:spPr>
          <a:xfrm>
            <a:off x="26976037" y="17751568"/>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up Image">
  <p:cSld name="5-up Image">
    <p:spTree>
      <p:nvGrpSpPr>
        <p:cNvPr id="1" name="Shape 582"/>
        <p:cNvGrpSpPr/>
        <p:nvPr/>
      </p:nvGrpSpPr>
      <p:grpSpPr>
        <a:xfrm>
          <a:off x="0" y="0"/>
          <a:ext cx="0" cy="0"/>
          <a:chOff x="0" y="0"/>
          <a:chExt cx="0" cy="0"/>
        </a:xfrm>
      </p:grpSpPr>
      <p:sp>
        <p:nvSpPr>
          <p:cNvPr id="583" name="Google Shape;583;p63"/>
          <p:cNvSpPr>
            <a:spLocks noGrp="1"/>
          </p:cNvSpPr>
          <p:nvPr>
            <p:ph type="pic" idx="2"/>
          </p:nvPr>
        </p:nvSpPr>
        <p:spPr>
          <a:xfrm>
            <a:off x="1289139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4" name="Google Shape;584;p63"/>
          <p:cNvSpPr>
            <a:spLocks noGrp="1"/>
          </p:cNvSpPr>
          <p:nvPr>
            <p:ph type="pic" idx="3"/>
          </p:nvPr>
        </p:nvSpPr>
        <p:spPr>
          <a:xfrm>
            <a:off x="164558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5" name="Google Shape;585;p63"/>
          <p:cNvSpPr>
            <a:spLocks noGrp="1"/>
          </p:cNvSpPr>
          <p:nvPr>
            <p:ph type="pic" idx="4"/>
          </p:nvPr>
        </p:nvSpPr>
        <p:spPr>
          <a:xfrm>
            <a:off x="2414847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86" name="Google Shape;586;p63"/>
          <p:cNvSpPr txBox="1">
            <a:spLocks noGrp="1"/>
          </p:cNvSpPr>
          <p:nvPr>
            <p:ph type="body" idx="1"/>
          </p:nvPr>
        </p:nvSpPr>
        <p:spPr>
          <a:xfrm>
            <a:off x="1656844"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7" name="Google Shape;587;p63"/>
          <p:cNvSpPr txBox="1">
            <a:spLocks noGrp="1"/>
          </p:cNvSpPr>
          <p:nvPr>
            <p:ph type="body" idx="5"/>
          </p:nvPr>
        </p:nvSpPr>
        <p:spPr>
          <a:xfrm>
            <a:off x="1656844"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8" name="Google Shape;588;p63"/>
          <p:cNvSpPr txBox="1">
            <a:spLocks noGrp="1"/>
          </p:cNvSpPr>
          <p:nvPr>
            <p:ph type="body" idx="6"/>
          </p:nvPr>
        </p:nvSpPr>
        <p:spPr>
          <a:xfrm>
            <a:off x="12894348"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89" name="Google Shape;589;p63"/>
          <p:cNvSpPr txBox="1">
            <a:spLocks noGrp="1"/>
          </p:cNvSpPr>
          <p:nvPr>
            <p:ph type="body" idx="7"/>
          </p:nvPr>
        </p:nvSpPr>
        <p:spPr>
          <a:xfrm>
            <a:off x="12894348"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0" name="Google Shape;590;p63"/>
          <p:cNvSpPr txBox="1">
            <a:spLocks noGrp="1"/>
          </p:cNvSpPr>
          <p:nvPr>
            <p:ph type="body" idx="8"/>
          </p:nvPr>
        </p:nvSpPr>
        <p:spPr>
          <a:xfrm>
            <a:off x="24151315" y="9981886"/>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1" name="Google Shape;591;p63"/>
          <p:cNvSpPr txBox="1">
            <a:spLocks noGrp="1"/>
          </p:cNvSpPr>
          <p:nvPr>
            <p:ph type="body" idx="9"/>
          </p:nvPr>
        </p:nvSpPr>
        <p:spPr>
          <a:xfrm>
            <a:off x="24151315" y="10669493"/>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2" name="Google Shape;592;p63"/>
          <p:cNvSpPr>
            <a:spLocks noGrp="1"/>
          </p:cNvSpPr>
          <p:nvPr>
            <p:ph type="pic" idx="13"/>
          </p:nvPr>
        </p:nvSpPr>
        <p:spPr>
          <a:xfrm>
            <a:off x="18520757" y="11931888"/>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93" name="Google Shape;593;p63"/>
          <p:cNvSpPr>
            <a:spLocks noGrp="1"/>
          </p:cNvSpPr>
          <p:nvPr>
            <p:ph type="pic" idx="14"/>
          </p:nvPr>
        </p:nvSpPr>
        <p:spPr>
          <a:xfrm>
            <a:off x="7265320" y="11931888"/>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594" name="Google Shape;594;p63"/>
          <p:cNvSpPr txBox="1">
            <a:spLocks noGrp="1"/>
          </p:cNvSpPr>
          <p:nvPr>
            <p:ph type="body" idx="15"/>
          </p:nvPr>
        </p:nvSpPr>
        <p:spPr>
          <a:xfrm>
            <a:off x="7276587"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5" name="Google Shape;595;p63"/>
          <p:cNvSpPr txBox="1">
            <a:spLocks noGrp="1"/>
          </p:cNvSpPr>
          <p:nvPr>
            <p:ph type="body" idx="16"/>
          </p:nvPr>
        </p:nvSpPr>
        <p:spPr>
          <a:xfrm>
            <a:off x="7276587"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6" name="Google Shape;596;p63"/>
          <p:cNvSpPr txBox="1">
            <a:spLocks noGrp="1"/>
          </p:cNvSpPr>
          <p:nvPr>
            <p:ph type="body" idx="17"/>
          </p:nvPr>
        </p:nvSpPr>
        <p:spPr>
          <a:xfrm>
            <a:off x="18533554" y="17063961"/>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7" name="Google Shape;597;p63"/>
          <p:cNvSpPr txBox="1">
            <a:spLocks noGrp="1"/>
          </p:cNvSpPr>
          <p:nvPr>
            <p:ph type="body" idx="18"/>
          </p:nvPr>
        </p:nvSpPr>
        <p:spPr>
          <a:xfrm>
            <a:off x="18533554" y="17751568"/>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598" name="Google Shape;598;p63"/>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9" name="Google Shape;599;p63"/>
          <p:cNvSpPr txBox="1">
            <a:spLocks noGrp="1"/>
          </p:cNvSpPr>
          <p:nvPr>
            <p:ph type="body" idx="19"/>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up Image">
  <p:cSld name="6-up Image">
    <p:spTree>
      <p:nvGrpSpPr>
        <p:cNvPr id="1" name="Shape 600"/>
        <p:cNvGrpSpPr/>
        <p:nvPr/>
      </p:nvGrpSpPr>
      <p:grpSpPr>
        <a:xfrm>
          <a:off x="0" y="0"/>
          <a:ext cx="0" cy="0"/>
          <a:chOff x="0" y="0"/>
          <a:chExt cx="0" cy="0"/>
        </a:xfrm>
      </p:grpSpPr>
      <p:sp>
        <p:nvSpPr>
          <p:cNvPr id="601" name="Google Shape;601;p64"/>
          <p:cNvSpPr>
            <a:spLocks noGrp="1"/>
          </p:cNvSpPr>
          <p:nvPr>
            <p:ph type="pic" idx="2"/>
          </p:nvPr>
        </p:nvSpPr>
        <p:spPr>
          <a:xfrm>
            <a:off x="1289139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2" name="Google Shape;602;p64"/>
          <p:cNvSpPr>
            <a:spLocks noGrp="1"/>
          </p:cNvSpPr>
          <p:nvPr>
            <p:ph type="pic" idx="3"/>
          </p:nvPr>
        </p:nvSpPr>
        <p:spPr>
          <a:xfrm>
            <a:off x="164558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3" name="Google Shape;603;p64"/>
          <p:cNvSpPr>
            <a:spLocks noGrp="1"/>
          </p:cNvSpPr>
          <p:nvPr>
            <p:ph type="pic" idx="4"/>
          </p:nvPr>
        </p:nvSpPr>
        <p:spPr>
          <a:xfrm>
            <a:off x="24148473" y="4849814"/>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04" name="Google Shape;604;p64"/>
          <p:cNvSpPr txBox="1">
            <a:spLocks noGrp="1"/>
          </p:cNvSpPr>
          <p:nvPr>
            <p:ph type="body" idx="1"/>
          </p:nvPr>
        </p:nvSpPr>
        <p:spPr>
          <a:xfrm>
            <a:off x="1656844"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5" name="Google Shape;605;p64"/>
          <p:cNvSpPr txBox="1">
            <a:spLocks noGrp="1"/>
          </p:cNvSpPr>
          <p:nvPr>
            <p:ph type="body" idx="5"/>
          </p:nvPr>
        </p:nvSpPr>
        <p:spPr>
          <a:xfrm>
            <a:off x="1656844"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6" name="Google Shape;606;p64"/>
          <p:cNvSpPr txBox="1">
            <a:spLocks noGrp="1"/>
          </p:cNvSpPr>
          <p:nvPr>
            <p:ph type="body" idx="6"/>
          </p:nvPr>
        </p:nvSpPr>
        <p:spPr>
          <a:xfrm>
            <a:off x="12894348" y="9981886"/>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7" name="Google Shape;607;p64"/>
          <p:cNvSpPr txBox="1">
            <a:spLocks noGrp="1"/>
          </p:cNvSpPr>
          <p:nvPr>
            <p:ph type="body" idx="7"/>
          </p:nvPr>
        </p:nvSpPr>
        <p:spPr>
          <a:xfrm>
            <a:off x="12894348" y="10669493"/>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8" name="Google Shape;608;p64"/>
          <p:cNvSpPr txBox="1">
            <a:spLocks noGrp="1"/>
          </p:cNvSpPr>
          <p:nvPr>
            <p:ph type="body" idx="8"/>
          </p:nvPr>
        </p:nvSpPr>
        <p:spPr>
          <a:xfrm>
            <a:off x="24151315" y="9981886"/>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9" name="Google Shape;609;p64"/>
          <p:cNvSpPr txBox="1">
            <a:spLocks noGrp="1"/>
          </p:cNvSpPr>
          <p:nvPr>
            <p:ph type="body" idx="9"/>
          </p:nvPr>
        </p:nvSpPr>
        <p:spPr>
          <a:xfrm>
            <a:off x="24151315" y="10669493"/>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0" name="Google Shape;610;p64"/>
          <p:cNvSpPr>
            <a:spLocks noGrp="1"/>
          </p:cNvSpPr>
          <p:nvPr>
            <p:ph type="pic" idx="13"/>
          </p:nvPr>
        </p:nvSpPr>
        <p:spPr>
          <a:xfrm>
            <a:off x="1290265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1" name="Google Shape;611;p64"/>
          <p:cNvSpPr>
            <a:spLocks noGrp="1"/>
          </p:cNvSpPr>
          <p:nvPr>
            <p:ph type="pic" idx="14"/>
          </p:nvPr>
        </p:nvSpPr>
        <p:spPr>
          <a:xfrm>
            <a:off x="165684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2" name="Google Shape;612;p64"/>
          <p:cNvSpPr>
            <a:spLocks noGrp="1"/>
          </p:cNvSpPr>
          <p:nvPr>
            <p:ph type="pic" idx="15"/>
          </p:nvPr>
        </p:nvSpPr>
        <p:spPr>
          <a:xfrm>
            <a:off x="24159734" y="11931889"/>
            <a:ext cx="107898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13" name="Google Shape;613;p64"/>
          <p:cNvSpPr txBox="1">
            <a:spLocks noGrp="1"/>
          </p:cNvSpPr>
          <p:nvPr>
            <p:ph type="body" idx="16"/>
          </p:nvPr>
        </p:nvSpPr>
        <p:spPr>
          <a:xfrm>
            <a:off x="1668105"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4" name="Google Shape;614;p64"/>
          <p:cNvSpPr txBox="1">
            <a:spLocks noGrp="1"/>
          </p:cNvSpPr>
          <p:nvPr>
            <p:ph type="body" idx="17"/>
          </p:nvPr>
        </p:nvSpPr>
        <p:spPr>
          <a:xfrm>
            <a:off x="1668105"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5" name="Google Shape;615;p64"/>
          <p:cNvSpPr txBox="1">
            <a:spLocks noGrp="1"/>
          </p:cNvSpPr>
          <p:nvPr>
            <p:ph type="body" idx="18"/>
          </p:nvPr>
        </p:nvSpPr>
        <p:spPr>
          <a:xfrm>
            <a:off x="12905609" y="17063961"/>
            <a:ext cx="10778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6" name="Google Shape;616;p64"/>
          <p:cNvSpPr txBox="1">
            <a:spLocks noGrp="1"/>
          </p:cNvSpPr>
          <p:nvPr>
            <p:ph type="body" idx="19"/>
          </p:nvPr>
        </p:nvSpPr>
        <p:spPr>
          <a:xfrm>
            <a:off x="12905609" y="17751568"/>
            <a:ext cx="10778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7" name="Google Shape;617;p64"/>
          <p:cNvSpPr txBox="1">
            <a:spLocks noGrp="1"/>
          </p:cNvSpPr>
          <p:nvPr>
            <p:ph type="body" idx="20"/>
          </p:nvPr>
        </p:nvSpPr>
        <p:spPr>
          <a:xfrm>
            <a:off x="24162576" y="17063961"/>
            <a:ext cx="10779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8" name="Google Shape;618;p64"/>
          <p:cNvSpPr txBox="1">
            <a:spLocks noGrp="1"/>
          </p:cNvSpPr>
          <p:nvPr>
            <p:ph type="body" idx="21"/>
          </p:nvPr>
        </p:nvSpPr>
        <p:spPr>
          <a:xfrm>
            <a:off x="24162576" y="17751568"/>
            <a:ext cx="10779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19" name="Google Shape;619;p6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0" name="Google Shape;620;p64"/>
          <p:cNvSpPr txBox="1">
            <a:spLocks noGrp="1"/>
          </p:cNvSpPr>
          <p:nvPr>
            <p:ph type="body" idx="22"/>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up Image">
  <p:cSld name="7-up Image">
    <p:spTree>
      <p:nvGrpSpPr>
        <p:cNvPr id="1" name="Shape 621"/>
        <p:cNvGrpSpPr/>
        <p:nvPr/>
      </p:nvGrpSpPr>
      <p:grpSpPr>
        <a:xfrm>
          <a:off x="0" y="0"/>
          <a:ext cx="0" cy="0"/>
          <a:chOff x="0" y="0"/>
          <a:chExt cx="0" cy="0"/>
        </a:xfrm>
      </p:grpSpPr>
      <p:sp>
        <p:nvSpPr>
          <p:cNvPr id="622" name="Google Shape;622;p65"/>
          <p:cNvSpPr txBox="1">
            <a:spLocks noGrp="1"/>
          </p:cNvSpPr>
          <p:nvPr>
            <p:ph type="body" idx="1"/>
          </p:nvPr>
        </p:nvSpPr>
        <p:spPr>
          <a:xfrm>
            <a:off x="14335071" y="17059122"/>
            <a:ext cx="7955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3" name="Google Shape;623;p65"/>
          <p:cNvSpPr txBox="1">
            <a:spLocks noGrp="1"/>
          </p:cNvSpPr>
          <p:nvPr>
            <p:ph type="body" idx="2"/>
          </p:nvPr>
        </p:nvSpPr>
        <p:spPr>
          <a:xfrm>
            <a:off x="5886573" y="17059122"/>
            <a:ext cx="79704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4" name="Google Shape;624;p65"/>
          <p:cNvSpPr txBox="1">
            <a:spLocks noGrp="1"/>
          </p:cNvSpPr>
          <p:nvPr>
            <p:ph type="body" idx="3"/>
          </p:nvPr>
        </p:nvSpPr>
        <p:spPr>
          <a:xfrm>
            <a:off x="14335071" y="17727056"/>
            <a:ext cx="7955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5" name="Google Shape;625;p65"/>
          <p:cNvSpPr txBox="1">
            <a:spLocks noGrp="1"/>
          </p:cNvSpPr>
          <p:nvPr>
            <p:ph type="body" idx="4"/>
          </p:nvPr>
        </p:nvSpPr>
        <p:spPr>
          <a:xfrm>
            <a:off x="5886573" y="17727056"/>
            <a:ext cx="79704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26" name="Google Shape;626;p65"/>
          <p:cNvSpPr>
            <a:spLocks noGrp="1"/>
          </p:cNvSpPr>
          <p:nvPr>
            <p:ph type="pic" idx="5"/>
          </p:nvPr>
        </p:nvSpPr>
        <p:spPr>
          <a:xfrm>
            <a:off x="5886573"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7" name="Google Shape;627;p65"/>
          <p:cNvSpPr>
            <a:spLocks noGrp="1"/>
          </p:cNvSpPr>
          <p:nvPr>
            <p:ph type="pic" idx="6"/>
          </p:nvPr>
        </p:nvSpPr>
        <p:spPr>
          <a:xfrm>
            <a:off x="14335074"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8" name="Google Shape;628;p65"/>
          <p:cNvSpPr>
            <a:spLocks noGrp="1"/>
          </p:cNvSpPr>
          <p:nvPr>
            <p:ph type="pic" idx="7"/>
          </p:nvPr>
        </p:nvSpPr>
        <p:spPr>
          <a:xfrm>
            <a:off x="22783576"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29" name="Google Shape;629;p65"/>
          <p:cNvSpPr txBox="1">
            <a:spLocks noGrp="1"/>
          </p:cNvSpPr>
          <p:nvPr>
            <p:ph type="body" idx="8"/>
          </p:nvPr>
        </p:nvSpPr>
        <p:spPr>
          <a:xfrm>
            <a:off x="22783575" y="17059122"/>
            <a:ext cx="79515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0" name="Google Shape;630;p65"/>
          <p:cNvSpPr txBox="1">
            <a:spLocks noGrp="1"/>
          </p:cNvSpPr>
          <p:nvPr>
            <p:ph type="body" idx="9"/>
          </p:nvPr>
        </p:nvSpPr>
        <p:spPr>
          <a:xfrm>
            <a:off x="22783575" y="17727056"/>
            <a:ext cx="79515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1" name="Google Shape;631;p65"/>
          <p:cNvSpPr>
            <a:spLocks noGrp="1"/>
          </p:cNvSpPr>
          <p:nvPr>
            <p:ph type="pic" idx="13"/>
          </p:nvPr>
        </p:nvSpPr>
        <p:spPr>
          <a:xfrm>
            <a:off x="18534610"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2" name="Google Shape;632;p65"/>
          <p:cNvSpPr>
            <a:spLocks noGrp="1"/>
          </p:cNvSpPr>
          <p:nvPr>
            <p:ph type="pic" idx="14"/>
          </p:nvPr>
        </p:nvSpPr>
        <p:spPr>
          <a:xfrm>
            <a:off x="10086108"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3" name="Google Shape;633;p65"/>
          <p:cNvSpPr>
            <a:spLocks noGrp="1"/>
          </p:cNvSpPr>
          <p:nvPr>
            <p:ph type="pic" idx="15"/>
          </p:nvPr>
        </p:nvSpPr>
        <p:spPr>
          <a:xfrm>
            <a:off x="1637606"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4" name="Google Shape;634;p65"/>
          <p:cNvSpPr>
            <a:spLocks noGrp="1"/>
          </p:cNvSpPr>
          <p:nvPr>
            <p:ph type="pic" idx="16"/>
          </p:nvPr>
        </p:nvSpPr>
        <p:spPr>
          <a:xfrm>
            <a:off x="26983113"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35" name="Google Shape;635;p65"/>
          <p:cNvSpPr txBox="1">
            <a:spLocks noGrp="1"/>
          </p:cNvSpPr>
          <p:nvPr>
            <p:ph type="body" idx="17"/>
          </p:nvPr>
        </p:nvSpPr>
        <p:spPr>
          <a:xfrm>
            <a:off x="10094409"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6" name="Google Shape;636;p65"/>
          <p:cNvSpPr txBox="1">
            <a:spLocks noGrp="1"/>
          </p:cNvSpPr>
          <p:nvPr>
            <p:ph type="body" idx="18"/>
          </p:nvPr>
        </p:nvSpPr>
        <p:spPr>
          <a:xfrm>
            <a:off x="1637603"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7" name="Google Shape;637;p65"/>
          <p:cNvSpPr txBox="1">
            <a:spLocks noGrp="1"/>
          </p:cNvSpPr>
          <p:nvPr>
            <p:ph type="body" idx="19"/>
          </p:nvPr>
        </p:nvSpPr>
        <p:spPr>
          <a:xfrm>
            <a:off x="10094409"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8" name="Google Shape;638;p65"/>
          <p:cNvSpPr txBox="1">
            <a:spLocks noGrp="1"/>
          </p:cNvSpPr>
          <p:nvPr>
            <p:ph type="body" idx="20"/>
          </p:nvPr>
        </p:nvSpPr>
        <p:spPr>
          <a:xfrm>
            <a:off x="1637603"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39" name="Google Shape;639;p65"/>
          <p:cNvSpPr txBox="1">
            <a:spLocks noGrp="1"/>
          </p:cNvSpPr>
          <p:nvPr>
            <p:ph type="body" idx="21"/>
          </p:nvPr>
        </p:nvSpPr>
        <p:spPr>
          <a:xfrm>
            <a:off x="18534605"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0" name="Google Shape;640;p65"/>
          <p:cNvSpPr txBox="1">
            <a:spLocks noGrp="1"/>
          </p:cNvSpPr>
          <p:nvPr>
            <p:ph type="body" idx="22"/>
          </p:nvPr>
        </p:nvSpPr>
        <p:spPr>
          <a:xfrm>
            <a:off x="18534605"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1" name="Google Shape;641;p65"/>
          <p:cNvSpPr txBox="1">
            <a:spLocks noGrp="1"/>
          </p:cNvSpPr>
          <p:nvPr>
            <p:ph type="body" idx="23"/>
          </p:nvPr>
        </p:nvSpPr>
        <p:spPr>
          <a:xfrm>
            <a:off x="26983113" y="9981886"/>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2" name="Google Shape;642;p65"/>
          <p:cNvSpPr txBox="1">
            <a:spLocks noGrp="1"/>
          </p:cNvSpPr>
          <p:nvPr>
            <p:ph type="body" idx="24"/>
          </p:nvPr>
        </p:nvSpPr>
        <p:spPr>
          <a:xfrm>
            <a:off x="26983113" y="10669493"/>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43" name="Google Shape;643;p6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4" name="Google Shape;644;p65"/>
          <p:cNvSpPr txBox="1">
            <a:spLocks noGrp="1"/>
          </p:cNvSpPr>
          <p:nvPr>
            <p:ph type="body" idx="25"/>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645"/>
        <p:cNvGrpSpPr/>
        <p:nvPr/>
      </p:nvGrpSpPr>
      <p:grpSpPr>
        <a:xfrm>
          <a:off x="0" y="0"/>
          <a:ext cx="0" cy="0"/>
          <a:chOff x="0" y="0"/>
          <a:chExt cx="0" cy="0"/>
        </a:xfrm>
      </p:grpSpPr>
      <p:sp>
        <p:nvSpPr>
          <p:cNvPr id="646" name="Google Shape;646;p66"/>
          <p:cNvSpPr>
            <a:spLocks noGrp="1"/>
          </p:cNvSpPr>
          <p:nvPr>
            <p:ph type="pic" idx="2"/>
          </p:nvPr>
        </p:nvSpPr>
        <p:spPr>
          <a:xfrm>
            <a:off x="1637603"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7" name="Google Shape;647;p66"/>
          <p:cNvSpPr>
            <a:spLocks noGrp="1"/>
          </p:cNvSpPr>
          <p:nvPr>
            <p:ph type="pic" idx="3"/>
          </p:nvPr>
        </p:nvSpPr>
        <p:spPr>
          <a:xfrm>
            <a:off x="10086104"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8" name="Google Shape;648;p66"/>
          <p:cNvSpPr>
            <a:spLocks noGrp="1"/>
          </p:cNvSpPr>
          <p:nvPr>
            <p:ph type="pic" idx="4"/>
          </p:nvPr>
        </p:nvSpPr>
        <p:spPr>
          <a:xfrm>
            <a:off x="18534606"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49" name="Google Shape;649;p66"/>
          <p:cNvSpPr>
            <a:spLocks noGrp="1"/>
          </p:cNvSpPr>
          <p:nvPr>
            <p:ph type="pic" idx="5"/>
          </p:nvPr>
        </p:nvSpPr>
        <p:spPr>
          <a:xfrm>
            <a:off x="18534610"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0" name="Google Shape;650;p66"/>
          <p:cNvSpPr>
            <a:spLocks noGrp="1"/>
          </p:cNvSpPr>
          <p:nvPr>
            <p:ph type="pic" idx="6"/>
          </p:nvPr>
        </p:nvSpPr>
        <p:spPr>
          <a:xfrm>
            <a:off x="10086108"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1" name="Google Shape;651;p66"/>
          <p:cNvSpPr>
            <a:spLocks noGrp="1"/>
          </p:cNvSpPr>
          <p:nvPr>
            <p:ph type="pic" idx="7"/>
          </p:nvPr>
        </p:nvSpPr>
        <p:spPr>
          <a:xfrm>
            <a:off x="1637606"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2" name="Google Shape;652;p66"/>
          <p:cNvSpPr>
            <a:spLocks noGrp="1"/>
          </p:cNvSpPr>
          <p:nvPr>
            <p:ph type="pic" idx="8"/>
          </p:nvPr>
        </p:nvSpPr>
        <p:spPr>
          <a:xfrm>
            <a:off x="26983113" y="4849814"/>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3" name="Google Shape;653;p66"/>
          <p:cNvSpPr>
            <a:spLocks noGrp="1"/>
          </p:cNvSpPr>
          <p:nvPr>
            <p:ph type="pic" idx="9"/>
          </p:nvPr>
        </p:nvSpPr>
        <p:spPr>
          <a:xfrm>
            <a:off x="26968061" y="11926198"/>
            <a:ext cx="79554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54" name="Google Shape;654;p66"/>
          <p:cNvSpPr txBox="1">
            <a:spLocks noGrp="1"/>
          </p:cNvSpPr>
          <p:nvPr>
            <p:ph type="body" idx="1"/>
          </p:nvPr>
        </p:nvSpPr>
        <p:spPr>
          <a:xfrm>
            <a:off x="10094409"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5" name="Google Shape;655;p66"/>
          <p:cNvSpPr txBox="1">
            <a:spLocks noGrp="1"/>
          </p:cNvSpPr>
          <p:nvPr>
            <p:ph type="body" idx="13"/>
          </p:nvPr>
        </p:nvSpPr>
        <p:spPr>
          <a:xfrm>
            <a:off x="1637603"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6" name="Google Shape;656;p66"/>
          <p:cNvSpPr txBox="1">
            <a:spLocks noGrp="1"/>
          </p:cNvSpPr>
          <p:nvPr>
            <p:ph type="body" idx="14"/>
          </p:nvPr>
        </p:nvSpPr>
        <p:spPr>
          <a:xfrm>
            <a:off x="10094409"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7" name="Google Shape;657;p66"/>
          <p:cNvSpPr txBox="1">
            <a:spLocks noGrp="1"/>
          </p:cNvSpPr>
          <p:nvPr>
            <p:ph type="body" idx="15"/>
          </p:nvPr>
        </p:nvSpPr>
        <p:spPr>
          <a:xfrm>
            <a:off x="1637603"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8" name="Google Shape;658;p66"/>
          <p:cNvSpPr txBox="1">
            <a:spLocks noGrp="1"/>
          </p:cNvSpPr>
          <p:nvPr>
            <p:ph type="body" idx="16"/>
          </p:nvPr>
        </p:nvSpPr>
        <p:spPr>
          <a:xfrm>
            <a:off x="18534605" y="9981886"/>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59" name="Google Shape;659;p66"/>
          <p:cNvSpPr txBox="1">
            <a:spLocks noGrp="1"/>
          </p:cNvSpPr>
          <p:nvPr>
            <p:ph type="body" idx="17"/>
          </p:nvPr>
        </p:nvSpPr>
        <p:spPr>
          <a:xfrm>
            <a:off x="18534605" y="10669493"/>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0" name="Google Shape;660;p66"/>
          <p:cNvSpPr txBox="1">
            <a:spLocks noGrp="1"/>
          </p:cNvSpPr>
          <p:nvPr>
            <p:ph type="body" idx="18"/>
          </p:nvPr>
        </p:nvSpPr>
        <p:spPr>
          <a:xfrm>
            <a:off x="26983113" y="9981886"/>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1" name="Google Shape;661;p66"/>
          <p:cNvSpPr txBox="1">
            <a:spLocks noGrp="1"/>
          </p:cNvSpPr>
          <p:nvPr>
            <p:ph type="body" idx="19"/>
          </p:nvPr>
        </p:nvSpPr>
        <p:spPr>
          <a:xfrm>
            <a:off x="26983113" y="10669493"/>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2" name="Google Shape;662;p66"/>
          <p:cNvSpPr txBox="1">
            <a:spLocks noGrp="1"/>
          </p:cNvSpPr>
          <p:nvPr>
            <p:ph type="body" idx="20"/>
          </p:nvPr>
        </p:nvSpPr>
        <p:spPr>
          <a:xfrm>
            <a:off x="10087333"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3" name="Google Shape;663;p66"/>
          <p:cNvSpPr txBox="1">
            <a:spLocks noGrp="1"/>
          </p:cNvSpPr>
          <p:nvPr>
            <p:ph type="body" idx="21"/>
          </p:nvPr>
        </p:nvSpPr>
        <p:spPr>
          <a:xfrm>
            <a:off x="1630527"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4" name="Google Shape;664;p66"/>
          <p:cNvSpPr txBox="1">
            <a:spLocks noGrp="1"/>
          </p:cNvSpPr>
          <p:nvPr>
            <p:ph type="body" idx="22"/>
          </p:nvPr>
        </p:nvSpPr>
        <p:spPr>
          <a:xfrm>
            <a:off x="10087333"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5" name="Google Shape;665;p66"/>
          <p:cNvSpPr txBox="1">
            <a:spLocks noGrp="1"/>
          </p:cNvSpPr>
          <p:nvPr>
            <p:ph type="body" idx="23"/>
          </p:nvPr>
        </p:nvSpPr>
        <p:spPr>
          <a:xfrm>
            <a:off x="1630527"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6" name="Google Shape;666;p66"/>
          <p:cNvSpPr txBox="1">
            <a:spLocks noGrp="1"/>
          </p:cNvSpPr>
          <p:nvPr>
            <p:ph type="body" idx="24"/>
          </p:nvPr>
        </p:nvSpPr>
        <p:spPr>
          <a:xfrm>
            <a:off x="18527529" y="17059122"/>
            <a:ext cx="7947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7" name="Google Shape;667;p66"/>
          <p:cNvSpPr txBox="1">
            <a:spLocks noGrp="1"/>
          </p:cNvSpPr>
          <p:nvPr>
            <p:ph type="body" idx="25"/>
          </p:nvPr>
        </p:nvSpPr>
        <p:spPr>
          <a:xfrm>
            <a:off x="18527529" y="17746729"/>
            <a:ext cx="7947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8" name="Google Shape;668;p66"/>
          <p:cNvSpPr txBox="1">
            <a:spLocks noGrp="1"/>
          </p:cNvSpPr>
          <p:nvPr>
            <p:ph type="body" idx="26"/>
          </p:nvPr>
        </p:nvSpPr>
        <p:spPr>
          <a:xfrm>
            <a:off x="26976037" y="17059122"/>
            <a:ext cx="79473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69" name="Google Shape;669;p66"/>
          <p:cNvSpPr txBox="1">
            <a:spLocks noGrp="1"/>
          </p:cNvSpPr>
          <p:nvPr>
            <p:ph type="body" idx="27"/>
          </p:nvPr>
        </p:nvSpPr>
        <p:spPr>
          <a:xfrm>
            <a:off x="26976037" y="17746729"/>
            <a:ext cx="79473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0" name="Google Shape;670;p6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1" name="Google Shape;671;p66"/>
          <p:cNvSpPr txBox="1">
            <a:spLocks noGrp="1"/>
          </p:cNvSpPr>
          <p:nvPr>
            <p:ph type="body" idx="28"/>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up Image">
  <p:cSld name="9-up Image">
    <p:spTree>
      <p:nvGrpSpPr>
        <p:cNvPr id="1" name="Shape 672"/>
        <p:cNvGrpSpPr/>
        <p:nvPr/>
      </p:nvGrpSpPr>
      <p:grpSpPr>
        <a:xfrm>
          <a:off x="0" y="0"/>
          <a:ext cx="0" cy="0"/>
          <a:chOff x="0" y="0"/>
          <a:chExt cx="0" cy="0"/>
        </a:xfrm>
      </p:grpSpPr>
      <p:sp>
        <p:nvSpPr>
          <p:cNvPr id="673" name="Google Shape;673;p67"/>
          <p:cNvSpPr txBox="1">
            <a:spLocks noGrp="1"/>
          </p:cNvSpPr>
          <p:nvPr>
            <p:ph type="body" idx="1"/>
          </p:nvPr>
        </p:nvSpPr>
        <p:spPr>
          <a:xfrm>
            <a:off x="11782110" y="17059122"/>
            <a:ext cx="6261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4" name="Google Shape;674;p67"/>
          <p:cNvSpPr txBox="1">
            <a:spLocks noGrp="1"/>
          </p:cNvSpPr>
          <p:nvPr>
            <p:ph type="body" idx="2"/>
          </p:nvPr>
        </p:nvSpPr>
        <p:spPr>
          <a:xfrm>
            <a:off x="5037420" y="17059122"/>
            <a:ext cx="6254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5" name="Google Shape;675;p67"/>
          <p:cNvSpPr txBox="1">
            <a:spLocks noGrp="1"/>
          </p:cNvSpPr>
          <p:nvPr>
            <p:ph type="body" idx="3"/>
          </p:nvPr>
        </p:nvSpPr>
        <p:spPr>
          <a:xfrm>
            <a:off x="11782110" y="17727056"/>
            <a:ext cx="6261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6" name="Google Shape;676;p67"/>
          <p:cNvSpPr txBox="1">
            <a:spLocks noGrp="1"/>
          </p:cNvSpPr>
          <p:nvPr>
            <p:ph type="body" idx="4"/>
          </p:nvPr>
        </p:nvSpPr>
        <p:spPr>
          <a:xfrm>
            <a:off x="5037420" y="17727056"/>
            <a:ext cx="6254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77" name="Google Shape;677;p67"/>
          <p:cNvSpPr>
            <a:spLocks noGrp="1"/>
          </p:cNvSpPr>
          <p:nvPr>
            <p:ph type="pic" idx="5"/>
          </p:nvPr>
        </p:nvSpPr>
        <p:spPr>
          <a:xfrm>
            <a:off x="5021177"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78" name="Google Shape;678;p67"/>
          <p:cNvSpPr>
            <a:spLocks noGrp="1"/>
          </p:cNvSpPr>
          <p:nvPr>
            <p:ph type="pic" idx="6"/>
          </p:nvPr>
        </p:nvSpPr>
        <p:spPr>
          <a:xfrm>
            <a:off x="11779715"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79" name="Google Shape;679;p67"/>
          <p:cNvSpPr>
            <a:spLocks noGrp="1"/>
          </p:cNvSpPr>
          <p:nvPr>
            <p:ph type="pic" idx="7"/>
          </p:nvPr>
        </p:nvSpPr>
        <p:spPr>
          <a:xfrm>
            <a:off x="25286158"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0" name="Google Shape;680;p67"/>
          <p:cNvSpPr txBox="1">
            <a:spLocks noGrp="1"/>
          </p:cNvSpPr>
          <p:nvPr>
            <p:ph type="body" idx="8"/>
          </p:nvPr>
        </p:nvSpPr>
        <p:spPr>
          <a:xfrm>
            <a:off x="18532409"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1" name="Google Shape;681;p67"/>
          <p:cNvSpPr txBox="1">
            <a:spLocks noGrp="1"/>
          </p:cNvSpPr>
          <p:nvPr>
            <p:ph type="body" idx="9"/>
          </p:nvPr>
        </p:nvSpPr>
        <p:spPr>
          <a:xfrm>
            <a:off x="18532409"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2" name="Google Shape;682;p67"/>
          <p:cNvSpPr>
            <a:spLocks noGrp="1"/>
          </p:cNvSpPr>
          <p:nvPr>
            <p:ph type="pic" idx="13"/>
          </p:nvPr>
        </p:nvSpPr>
        <p:spPr>
          <a:xfrm>
            <a:off x="15152060"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3" name="Google Shape;683;p67"/>
          <p:cNvSpPr>
            <a:spLocks noGrp="1"/>
          </p:cNvSpPr>
          <p:nvPr>
            <p:ph type="pic" idx="14"/>
          </p:nvPr>
        </p:nvSpPr>
        <p:spPr>
          <a:xfrm>
            <a:off x="8394833"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4" name="Google Shape;684;p67"/>
          <p:cNvSpPr>
            <a:spLocks noGrp="1"/>
          </p:cNvSpPr>
          <p:nvPr>
            <p:ph type="pic" idx="15"/>
          </p:nvPr>
        </p:nvSpPr>
        <p:spPr>
          <a:xfrm>
            <a:off x="1637606"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5" name="Google Shape;685;p67"/>
          <p:cNvSpPr>
            <a:spLocks noGrp="1"/>
          </p:cNvSpPr>
          <p:nvPr>
            <p:ph type="pic" idx="16"/>
          </p:nvPr>
        </p:nvSpPr>
        <p:spPr>
          <a:xfrm>
            <a:off x="21909287"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6" name="Google Shape;686;p67"/>
          <p:cNvSpPr>
            <a:spLocks noGrp="1"/>
          </p:cNvSpPr>
          <p:nvPr>
            <p:ph type="pic" idx="17"/>
          </p:nvPr>
        </p:nvSpPr>
        <p:spPr>
          <a:xfrm>
            <a:off x="28666515"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7" name="Google Shape;687;p67"/>
          <p:cNvSpPr>
            <a:spLocks noGrp="1"/>
          </p:cNvSpPr>
          <p:nvPr>
            <p:ph type="pic" idx="18"/>
          </p:nvPr>
        </p:nvSpPr>
        <p:spPr>
          <a:xfrm>
            <a:off x="18527620"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688" name="Google Shape;688;p67"/>
          <p:cNvSpPr txBox="1">
            <a:spLocks noGrp="1"/>
          </p:cNvSpPr>
          <p:nvPr>
            <p:ph type="body" idx="19"/>
          </p:nvPr>
        </p:nvSpPr>
        <p:spPr>
          <a:xfrm>
            <a:off x="25307424"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89" name="Google Shape;689;p67"/>
          <p:cNvSpPr txBox="1">
            <a:spLocks noGrp="1"/>
          </p:cNvSpPr>
          <p:nvPr>
            <p:ph type="body" idx="20"/>
          </p:nvPr>
        </p:nvSpPr>
        <p:spPr>
          <a:xfrm>
            <a:off x="25307424"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0" name="Google Shape;690;p67"/>
          <p:cNvSpPr txBox="1">
            <a:spLocks noGrp="1"/>
          </p:cNvSpPr>
          <p:nvPr>
            <p:ph type="body" idx="21"/>
          </p:nvPr>
        </p:nvSpPr>
        <p:spPr>
          <a:xfrm>
            <a:off x="15141913"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1" name="Google Shape;691;p67"/>
          <p:cNvSpPr txBox="1">
            <a:spLocks noGrp="1"/>
          </p:cNvSpPr>
          <p:nvPr>
            <p:ph type="body" idx="22"/>
          </p:nvPr>
        </p:nvSpPr>
        <p:spPr>
          <a:xfrm>
            <a:off x="8391957"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2" name="Google Shape;692;p67"/>
          <p:cNvSpPr txBox="1">
            <a:spLocks noGrp="1"/>
          </p:cNvSpPr>
          <p:nvPr>
            <p:ph type="body" idx="23"/>
          </p:nvPr>
        </p:nvSpPr>
        <p:spPr>
          <a:xfrm>
            <a:off x="15141913"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3" name="Google Shape;693;p67"/>
          <p:cNvSpPr txBox="1">
            <a:spLocks noGrp="1"/>
          </p:cNvSpPr>
          <p:nvPr>
            <p:ph type="body" idx="24"/>
          </p:nvPr>
        </p:nvSpPr>
        <p:spPr>
          <a:xfrm>
            <a:off x="8391957"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4" name="Google Shape;694;p67"/>
          <p:cNvSpPr txBox="1">
            <a:spLocks noGrp="1"/>
          </p:cNvSpPr>
          <p:nvPr>
            <p:ph type="body" idx="25"/>
          </p:nvPr>
        </p:nvSpPr>
        <p:spPr>
          <a:xfrm>
            <a:off x="21900662"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5" name="Google Shape;695;p67"/>
          <p:cNvSpPr txBox="1">
            <a:spLocks noGrp="1"/>
          </p:cNvSpPr>
          <p:nvPr>
            <p:ph type="body" idx="26"/>
          </p:nvPr>
        </p:nvSpPr>
        <p:spPr>
          <a:xfrm>
            <a:off x="21900662"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6" name="Google Shape;696;p67"/>
          <p:cNvSpPr txBox="1">
            <a:spLocks noGrp="1"/>
          </p:cNvSpPr>
          <p:nvPr>
            <p:ph type="body" idx="27"/>
          </p:nvPr>
        </p:nvSpPr>
        <p:spPr>
          <a:xfrm>
            <a:off x="28666515" y="9981886"/>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7" name="Google Shape;697;p67"/>
          <p:cNvSpPr txBox="1">
            <a:spLocks noGrp="1"/>
          </p:cNvSpPr>
          <p:nvPr>
            <p:ph type="body" idx="28"/>
          </p:nvPr>
        </p:nvSpPr>
        <p:spPr>
          <a:xfrm>
            <a:off x="28666515" y="10669493"/>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8" name="Google Shape;698;p67"/>
          <p:cNvSpPr txBox="1">
            <a:spLocks noGrp="1"/>
          </p:cNvSpPr>
          <p:nvPr>
            <p:ph type="body" idx="29"/>
          </p:nvPr>
        </p:nvSpPr>
        <p:spPr>
          <a:xfrm>
            <a:off x="1637606"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99" name="Google Shape;699;p67"/>
          <p:cNvSpPr txBox="1">
            <a:spLocks noGrp="1"/>
          </p:cNvSpPr>
          <p:nvPr>
            <p:ph type="body" idx="30"/>
          </p:nvPr>
        </p:nvSpPr>
        <p:spPr>
          <a:xfrm>
            <a:off x="1637606"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0" name="Google Shape;700;p6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1" name="Google Shape;701;p67"/>
          <p:cNvSpPr txBox="1">
            <a:spLocks noGrp="1"/>
          </p:cNvSpPr>
          <p:nvPr>
            <p:ph type="body" idx="3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up Image">
  <p:cSld name="10-up Image">
    <p:spTree>
      <p:nvGrpSpPr>
        <p:cNvPr id="1" name="Shape 702"/>
        <p:cNvGrpSpPr/>
        <p:nvPr/>
      </p:nvGrpSpPr>
      <p:grpSpPr>
        <a:xfrm>
          <a:off x="0" y="0"/>
          <a:ext cx="0" cy="0"/>
          <a:chOff x="0" y="0"/>
          <a:chExt cx="0" cy="0"/>
        </a:xfrm>
      </p:grpSpPr>
      <p:sp>
        <p:nvSpPr>
          <p:cNvPr id="703" name="Google Shape;703;p68"/>
          <p:cNvSpPr txBox="1">
            <a:spLocks noGrp="1"/>
          </p:cNvSpPr>
          <p:nvPr>
            <p:ph type="body" idx="1"/>
          </p:nvPr>
        </p:nvSpPr>
        <p:spPr>
          <a:xfrm>
            <a:off x="8382295" y="17059122"/>
            <a:ext cx="62616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4" name="Google Shape;704;p68"/>
          <p:cNvSpPr txBox="1">
            <a:spLocks noGrp="1"/>
          </p:cNvSpPr>
          <p:nvPr>
            <p:ph type="body" idx="2"/>
          </p:nvPr>
        </p:nvSpPr>
        <p:spPr>
          <a:xfrm>
            <a:off x="1637605" y="17059122"/>
            <a:ext cx="6254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5" name="Google Shape;705;p68"/>
          <p:cNvSpPr txBox="1">
            <a:spLocks noGrp="1"/>
          </p:cNvSpPr>
          <p:nvPr>
            <p:ph type="body" idx="3"/>
          </p:nvPr>
        </p:nvSpPr>
        <p:spPr>
          <a:xfrm>
            <a:off x="8382295" y="17727056"/>
            <a:ext cx="62616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6" name="Google Shape;706;p68"/>
          <p:cNvSpPr txBox="1">
            <a:spLocks noGrp="1"/>
          </p:cNvSpPr>
          <p:nvPr>
            <p:ph type="body" idx="4"/>
          </p:nvPr>
        </p:nvSpPr>
        <p:spPr>
          <a:xfrm>
            <a:off x="1637605" y="17727056"/>
            <a:ext cx="6254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07" name="Google Shape;707;p68"/>
          <p:cNvSpPr>
            <a:spLocks noGrp="1"/>
          </p:cNvSpPr>
          <p:nvPr>
            <p:ph type="pic" idx="5"/>
          </p:nvPr>
        </p:nvSpPr>
        <p:spPr>
          <a:xfrm>
            <a:off x="1637605"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08" name="Google Shape;708;p68"/>
          <p:cNvSpPr>
            <a:spLocks noGrp="1"/>
          </p:cNvSpPr>
          <p:nvPr>
            <p:ph type="pic" idx="6"/>
          </p:nvPr>
        </p:nvSpPr>
        <p:spPr>
          <a:xfrm>
            <a:off x="8396143"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09" name="Google Shape;709;p68"/>
          <p:cNvSpPr>
            <a:spLocks noGrp="1"/>
          </p:cNvSpPr>
          <p:nvPr>
            <p:ph type="pic" idx="7"/>
          </p:nvPr>
        </p:nvSpPr>
        <p:spPr>
          <a:xfrm>
            <a:off x="21902586"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0" name="Google Shape;710;p68"/>
          <p:cNvSpPr txBox="1">
            <a:spLocks noGrp="1"/>
          </p:cNvSpPr>
          <p:nvPr>
            <p:ph type="body" idx="8"/>
          </p:nvPr>
        </p:nvSpPr>
        <p:spPr>
          <a:xfrm>
            <a:off x="15132594"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1" name="Google Shape;711;p68"/>
          <p:cNvSpPr txBox="1">
            <a:spLocks noGrp="1"/>
          </p:cNvSpPr>
          <p:nvPr>
            <p:ph type="body" idx="9"/>
          </p:nvPr>
        </p:nvSpPr>
        <p:spPr>
          <a:xfrm>
            <a:off x="15132594"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2" name="Google Shape;712;p68"/>
          <p:cNvSpPr>
            <a:spLocks noGrp="1"/>
          </p:cNvSpPr>
          <p:nvPr>
            <p:ph type="pic" idx="13"/>
          </p:nvPr>
        </p:nvSpPr>
        <p:spPr>
          <a:xfrm>
            <a:off x="15152060"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3" name="Google Shape;713;p68"/>
          <p:cNvSpPr>
            <a:spLocks noGrp="1"/>
          </p:cNvSpPr>
          <p:nvPr>
            <p:ph type="pic" idx="14"/>
          </p:nvPr>
        </p:nvSpPr>
        <p:spPr>
          <a:xfrm>
            <a:off x="8394833"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4" name="Google Shape;714;p68"/>
          <p:cNvSpPr>
            <a:spLocks noGrp="1"/>
          </p:cNvSpPr>
          <p:nvPr>
            <p:ph type="pic" idx="15"/>
          </p:nvPr>
        </p:nvSpPr>
        <p:spPr>
          <a:xfrm>
            <a:off x="1637606"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5" name="Google Shape;715;p68"/>
          <p:cNvSpPr>
            <a:spLocks noGrp="1"/>
          </p:cNvSpPr>
          <p:nvPr>
            <p:ph type="pic" idx="16"/>
          </p:nvPr>
        </p:nvSpPr>
        <p:spPr>
          <a:xfrm>
            <a:off x="21909287"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6" name="Google Shape;716;p68"/>
          <p:cNvSpPr>
            <a:spLocks noGrp="1"/>
          </p:cNvSpPr>
          <p:nvPr>
            <p:ph type="pic" idx="17"/>
          </p:nvPr>
        </p:nvSpPr>
        <p:spPr>
          <a:xfrm>
            <a:off x="28666515" y="4848840"/>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7" name="Google Shape;717;p68"/>
          <p:cNvSpPr>
            <a:spLocks noGrp="1"/>
          </p:cNvSpPr>
          <p:nvPr>
            <p:ph type="pic" idx="18"/>
          </p:nvPr>
        </p:nvSpPr>
        <p:spPr>
          <a:xfrm>
            <a:off x="15144048"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18" name="Google Shape;718;p68"/>
          <p:cNvSpPr txBox="1">
            <a:spLocks noGrp="1"/>
          </p:cNvSpPr>
          <p:nvPr>
            <p:ph type="body" idx="19"/>
          </p:nvPr>
        </p:nvSpPr>
        <p:spPr>
          <a:xfrm>
            <a:off x="21907609" y="17059122"/>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19" name="Google Shape;719;p68"/>
          <p:cNvSpPr txBox="1">
            <a:spLocks noGrp="1"/>
          </p:cNvSpPr>
          <p:nvPr>
            <p:ph type="body" idx="20"/>
          </p:nvPr>
        </p:nvSpPr>
        <p:spPr>
          <a:xfrm>
            <a:off x="21907609" y="17727056"/>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0" name="Google Shape;720;p68"/>
          <p:cNvSpPr txBox="1">
            <a:spLocks noGrp="1"/>
          </p:cNvSpPr>
          <p:nvPr>
            <p:ph type="body" idx="21"/>
          </p:nvPr>
        </p:nvSpPr>
        <p:spPr>
          <a:xfrm>
            <a:off x="15141913"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1" name="Google Shape;721;p68"/>
          <p:cNvSpPr txBox="1">
            <a:spLocks noGrp="1"/>
          </p:cNvSpPr>
          <p:nvPr>
            <p:ph type="body" idx="22"/>
          </p:nvPr>
        </p:nvSpPr>
        <p:spPr>
          <a:xfrm>
            <a:off x="8391957"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2" name="Google Shape;722;p68"/>
          <p:cNvSpPr txBox="1">
            <a:spLocks noGrp="1"/>
          </p:cNvSpPr>
          <p:nvPr>
            <p:ph type="body" idx="23"/>
          </p:nvPr>
        </p:nvSpPr>
        <p:spPr>
          <a:xfrm>
            <a:off x="15141913"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3" name="Google Shape;723;p68"/>
          <p:cNvSpPr txBox="1">
            <a:spLocks noGrp="1"/>
          </p:cNvSpPr>
          <p:nvPr>
            <p:ph type="body" idx="24"/>
          </p:nvPr>
        </p:nvSpPr>
        <p:spPr>
          <a:xfrm>
            <a:off x="8391957"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4" name="Google Shape;724;p68"/>
          <p:cNvSpPr txBox="1">
            <a:spLocks noGrp="1"/>
          </p:cNvSpPr>
          <p:nvPr>
            <p:ph type="body" idx="25"/>
          </p:nvPr>
        </p:nvSpPr>
        <p:spPr>
          <a:xfrm>
            <a:off x="21900662"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5" name="Google Shape;725;p68"/>
          <p:cNvSpPr txBox="1">
            <a:spLocks noGrp="1"/>
          </p:cNvSpPr>
          <p:nvPr>
            <p:ph type="body" idx="26"/>
          </p:nvPr>
        </p:nvSpPr>
        <p:spPr>
          <a:xfrm>
            <a:off x="21900662"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6" name="Google Shape;726;p68"/>
          <p:cNvSpPr txBox="1">
            <a:spLocks noGrp="1"/>
          </p:cNvSpPr>
          <p:nvPr>
            <p:ph type="body" idx="27"/>
          </p:nvPr>
        </p:nvSpPr>
        <p:spPr>
          <a:xfrm>
            <a:off x="28666515" y="9981886"/>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7" name="Google Shape;727;p68"/>
          <p:cNvSpPr txBox="1">
            <a:spLocks noGrp="1"/>
          </p:cNvSpPr>
          <p:nvPr>
            <p:ph type="body" idx="28"/>
          </p:nvPr>
        </p:nvSpPr>
        <p:spPr>
          <a:xfrm>
            <a:off x="28666515" y="10669493"/>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28" name="Google Shape;728;p68"/>
          <p:cNvSpPr>
            <a:spLocks noGrp="1"/>
          </p:cNvSpPr>
          <p:nvPr>
            <p:ph type="pic" idx="29"/>
          </p:nvPr>
        </p:nvSpPr>
        <p:spPr>
          <a:xfrm>
            <a:off x="28661124" y="11926198"/>
            <a:ext cx="6263700" cy="49377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729" name="Google Shape;729;p68"/>
          <p:cNvSpPr txBox="1">
            <a:spLocks noGrp="1"/>
          </p:cNvSpPr>
          <p:nvPr>
            <p:ph type="body" idx="30"/>
          </p:nvPr>
        </p:nvSpPr>
        <p:spPr>
          <a:xfrm>
            <a:off x="28644881" y="17103569"/>
            <a:ext cx="62640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0" name="Google Shape;730;p68"/>
          <p:cNvSpPr txBox="1">
            <a:spLocks noGrp="1"/>
          </p:cNvSpPr>
          <p:nvPr>
            <p:ph type="body" idx="31"/>
          </p:nvPr>
        </p:nvSpPr>
        <p:spPr>
          <a:xfrm>
            <a:off x="28644881" y="17791176"/>
            <a:ext cx="62640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1" name="Google Shape;731;p68"/>
          <p:cNvSpPr txBox="1">
            <a:spLocks noGrp="1"/>
          </p:cNvSpPr>
          <p:nvPr>
            <p:ph type="body" idx="32"/>
          </p:nvPr>
        </p:nvSpPr>
        <p:spPr>
          <a:xfrm>
            <a:off x="1637606" y="9981886"/>
            <a:ext cx="6263700" cy="7503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2" name="Google Shape;732;p68"/>
          <p:cNvSpPr txBox="1">
            <a:spLocks noGrp="1"/>
          </p:cNvSpPr>
          <p:nvPr>
            <p:ph type="body" idx="33"/>
          </p:nvPr>
        </p:nvSpPr>
        <p:spPr>
          <a:xfrm>
            <a:off x="1637606" y="10669493"/>
            <a:ext cx="6263700" cy="7503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3" name="Google Shape;733;p6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4" name="Google Shape;734;p68"/>
          <p:cNvSpPr txBox="1">
            <a:spLocks noGrp="1"/>
          </p:cNvSpPr>
          <p:nvPr>
            <p:ph type="body" idx="34"/>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735"/>
        <p:cNvGrpSpPr/>
        <p:nvPr/>
      </p:nvGrpSpPr>
      <p:grpSpPr>
        <a:xfrm>
          <a:off x="0" y="0"/>
          <a:ext cx="0" cy="0"/>
          <a:chOff x="0" y="0"/>
          <a:chExt cx="0" cy="0"/>
        </a:xfrm>
      </p:grpSpPr>
      <p:sp>
        <p:nvSpPr>
          <p:cNvPr id="736" name="Google Shape;736;p69"/>
          <p:cNvSpPr>
            <a:spLocks noGrp="1"/>
          </p:cNvSpPr>
          <p:nvPr>
            <p:ph type="pic" idx="2"/>
          </p:nvPr>
        </p:nvSpPr>
        <p:spPr>
          <a:xfrm>
            <a:off x="0"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737" name="Google Shape;737;p69"/>
          <p:cNvSpPr txBox="1">
            <a:spLocks noGrp="1"/>
          </p:cNvSpPr>
          <p:nvPr>
            <p:ph type="title"/>
          </p:nvPr>
        </p:nvSpPr>
        <p:spPr>
          <a:xfrm>
            <a:off x="19129248"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8" name="Google Shape;738;p69"/>
          <p:cNvSpPr txBox="1">
            <a:spLocks noGrp="1"/>
          </p:cNvSpPr>
          <p:nvPr>
            <p:ph type="body" idx="1"/>
          </p:nvPr>
        </p:nvSpPr>
        <p:spPr>
          <a:xfrm>
            <a:off x="19129248"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39" name="Google Shape;739;p69"/>
          <p:cNvSpPr txBox="1">
            <a:spLocks noGrp="1"/>
          </p:cNvSpPr>
          <p:nvPr>
            <p:ph type="body" idx="3"/>
          </p:nvPr>
        </p:nvSpPr>
        <p:spPr>
          <a:xfrm>
            <a:off x="19129248"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40" name="Google Shape;740;p69"/>
          <p:cNvCxnSpPr/>
          <p:nvPr/>
        </p:nvCxnSpPr>
        <p:spPr>
          <a:xfrm>
            <a:off x="16413162" y="5693228"/>
            <a:ext cx="172824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Left - Text Right NO SUBTITLE">
  <p:cSld name="Image Left - Text Right NO SUBTITLE">
    <p:spTree>
      <p:nvGrpSpPr>
        <p:cNvPr id="1" name="Shape 741"/>
        <p:cNvGrpSpPr/>
        <p:nvPr/>
      </p:nvGrpSpPr>
      <p:grpSpPr>
        <a:xfrm>
          <a:off x="0" y="0"/>
          <a:ext cx="0" cy="0"/>
          <a:chOff x="0" y="0"/>
          <a:chExt cx="0" cy="0"/>
        </a:xfrm>
      </p:grpSpPr>
      <p:sp>
        <p:nvSpPr>
          <p:cNvPr id="742" name="Google Shape;742;p70"/>
          <p:cNvSpPr txBox="1">
            <a:spLocks noGrp="1"/>
          </p:cNvSpPr>
          <p:nvPr>
            <p:ph type="body" idx="1"/>
          </p:nvPr>
        </p:nvSpPr>
        <p:spPr>
          <a:xfrm>
            <a:off x="19129248"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43" name="Google Shape;743;p70"/>
          <p:cNvCxnSpPr/>
          <p:nvPr/>
        </p:nvCxnSpPr>
        <p:spPr>
          <a:xfrm>
            <a:off x="16413162" y="5693228"/>
            <a:ext cx="17282400" cy="0"/>
          </a:xfrm>
          <a:prstGeom prst="straightConnector1">
            <a:avLst/>
          </a:prstGeom>
          <a:noFill/>
          <a:ln w="31750" cap="flat" cmpd="sng">
            <a:solidFill>
              <a:schemeClr val="accent5"/>
            </a:solidFill>
            <a:prstDash val="solid"/>
            <a:round/>
            <a:headEnd type="none" w="sm" len="sm"/>
            <a:tailEnd type="none" w="sm" len="sm"/>
          </a:ln>
        </p:spPr>
      </p:cxnSp>
      <p:sp>
        <p:nvSpPr>
          <p:cNvPr id="744" name="Google Shape;744;p70"/>
          <p:cNvSpPr txBox="1">
            <a:spLocks noGrp="1"/>
          </p:cNvSpPr>
          <p:nvPr>
            <p:ph type="title"/>
          </p:nvPr>
        </p:nvSpPr>
        <p:spPr>
          <a:xfrm>
            <a:off x="19129248" y="1218776"/>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5" name="Google Shape;745;p70"/>
          <p:cNvSpPr>
            <a:spLocks noGrp="1"/>
          </p:cNvSpPr>
          <p:nvPr>
            <p:ph type="pic" idx="2"/>
          </p:nvPr>
        </p:nvSpPr>
        <p:spPr>
          <a:xfrm>
            <a:off x="0"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423"/>
        <p:cNvGrpSpPr/>
        <p:nvPr/>
      </p:nvGrpSpPr>
      <p:grpSpPr>
        <a:xfrm>
          <a:off x="0" y="0"/>
          <a:ext cx="0" cy="0"/>
          <a:chOff x="0" y="0"/>
          <a:chExt cx="0" cy="0"/>
        </a:xfrm>
      </p:grpSpPr>
      <p:pic>
        <p:nvPicPr>
          <p:cNvPr id="424" name="Google Shape;424;p43"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425" name="Google Shape;425;p43"/>
          <p:cNvSpPr txBox="1">
            <a:spLocks noGrp="1"/>
          </p:cNvSpPr>
          <p:nvPr>
            <p:ph type="body" idx="1"/>
          </p:nvPr>
        </p:nvSpPr>
        <p:spPr>
          <a:xfrm>
            <a:off x="1473866" y="1865236"/>
            <a:ext cx="18476700" cy="5943600"/>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26" name="Google Shape;426;p43"/>
          <p:cNvSpPr/>
          <p:nvPr/>
        </p:nvSpPr>
        <p:spPr>
          <a:xfrm>
            <a:off x="-1" y="0"/>
            <a:ext cx="567000" cy="7498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Left NO BULLETS - Image Right ">
  <p:cSld name="Text Left NO BULLETS - Image Right ">
    <p:spTree>
      <p:nvGrpSpPr>
        <p:cNvPr id="1" name="Shape 746"/>
        <p:cNvGrpSpPr/>
        <p:nvPr/>
      </p:nvGrpSpPr>
      <p:grpSpPr>
        <a:xfrm>
          <a:off x="0" y="0"/>
          <a:ext cx="0" cy="0"/>
          <a:chOff x="0" y="0"/>
          <a:chExt cx="0" cy="0"/>
        </a:xfrm>
      </p:grpSpPr>
      <p:sp>
        <p:nvSpPr>
          <p:cNvPr id="747" name="Google Shape;747;p71"/>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48" name="Google Shape;748;p71"/>
          <p:cNvSpPr txBox="1">
            <a:spLocks noGrp="1"/>
          </p:cNvSpPr>
          <p:nvPr>
            <p:ph type="title"/>
          </p:nvPr>
        </p:nvSpPr>
        <p:spPr>
          <a:xfrm>
            <a:off x="2596896" y="6829593"/>
            <a:ext cx="121431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9" name="Google Shape;749;p71"/>
          <p:cNvSpPr txBox="1">
            <a:spLocks noGrp="1"/>
          </p:cNvSpPr>
          <p:nvPr>
            <p:ph type="body" idx="1"/>
          </p:nvPr>
        </p:nvSpPr>
        <p:spPr>
          <a:xfrm>
            <a:off x="2596896" y="10283120"/>
            <a:ext cx="121431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750" name="Google Shape;750;p71"/>
          <p:cNvGrpSpPr/>
          <p:nvPr/>
        </p:nvGrpSpPr>
        <p:grpSpPr>
          <a:xfrm>
            <a:off x="0" y="19504414"/>
            <a:ext cx="2330569" cy="1083065"/>
            <a:chOff x="0" y="19504414"/>
            <a:chExt cx="2330569" cy="1083065"/>
          </a:xfrm>
        </p:grpSpPr>
        <p:sp>
          <p:nvSpPr>
            <p:cNvPr id="751" name="Google Shape;751;p71"/>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52" name="Google Shape;752;p71"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753" name="Google Shape;753;p71"/>
          <p:cNvSpPr>
            <a:spLocks noGrp="1"/>
          </p:cNvSpPr>
          <p:nvPr>
            <p:ph type="pic" idx="2"/>
          </p:nvPr>
        </p:nvSpPr>
        <p:spPr>
          <a:xfrm>
            <a:off x="16422623" y="0"/>
            <a:ext cx="201534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Left TITLE ONLY - Image Right">
  <p:cSld name="Text Left TITLE ONLY - Image Right">
    <p:spTree>
      <p:nvGrpSpPr>
        <p:cNvPr id="1" name="Shape 754"/>
        <p:cNvGrpSpPr/>
        <p:nvPr/>
      </p:nvGrpSpPr>
      <p:grpSpPr>
        <a:xfrm>
          <a:off x="0" y="0"/>
          <a:ext cx="0" cy="0"/>
          <a:chOff x="0" y="0"/>
          <a:chExt cx="0" cy="0"/>
        </a:xfrm>
      </p:grpSpPr>
      <p:sp>
        <p:nvSpPr>
          <p:cNvPr id="755" name="Google Shape;755;p72"/>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56" name="Google Shape;756;p72"/>
          <p:cNvSpPr>
            <a:spLocks noGrp="1"/>
          </p:cNvSpPr>
          <p:nvPr>
            <p:ph type="pic" idx="2"/>
          </p:nvPr>
        </p:nvSpPr>
        <p:spPr>
          <a:xfrm>
            <a:off x="16422623" y="0"/>
            <a:ext cx="201534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757" name="Google Shape;757;p72"/>
          <p:cNvSpPr txBox="1">
            <a:spLocks noGrp="1"/>
          </p:cNvSpPr>
          <p:nvPr>
            <p:ph type="title"/>
          </p:nvPr>
        </p:nvSpPr>
        <p:spPr>
          <a:xfrm>
            <a:off x="2596896" y="8604153"/>
            <a:ext cx="12179700" cy="336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58" name="Google Shape;758;p72"/>
          <p:cNvGrpSpPr/>
          <p:nvPr/>
        </p:nvGrpSpPr>
        <p:grpSpPr>
          <a:xfrm>
            <a:off x="0" y="19504414"/>
            <a:ext cx="2330569" cy="1083065"/>
            <a:chOff x="0" y="19504414"/>
            <a:chExt cx="2330569" cy="1083065"/>
          </a:xfrm>
        </p:grpSpPr>
        <p:sp>
          <p:nvSpPr>
            <p:cNvPr id="759" name="Google Shape;759;p72"/>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60" name="Google Shape;760;p72"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DING Layout">
  <p:cSld name="CODING Layout">
    <p:spTree>
      <p:nvGrpSpPr>
        <p:cNvPr id="1" name="Shape 761"/>
        <p:cNvGrpSpPr/>
        <p:nvPr/>
      </p:nvGrpSpPr>
      <p:grpSpPr>
        <a:xfrm>
          <a:off x="0" y="0"/>
          <a:ext cx="0" cy="0"/>
          <a:chOff x="0" y="0"/>
          <a:chExt cx="0" cy="0"/>
        </a:xfrm>
      </p:grpSpPr>
      <p:sp>
        <p:nvSpPr>
          <p:cNvPr id="762" name="Google Shape;762;p73"/>
          <p:cNvSpPr/>
          <p:nvPr/>
        </p:nvSpPr>
        <p:spPr>
          <a:xfrm>
            <a:off x="32689800" y="18333715"/>
            <a:ext cx="3886200" cy="2240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63" name="Google Shape;763;p73"/>
          <p:cNvSpPr txBox="1">
            <a:spLocks noGrp="1"/>
          </p:cNvSpPr>
          <p:nvPr>
            <p:ph type="title"/>
          </p:nvPr>
        </p:nvSpPr>
        <p:spPr>
          <a:xfrm>
            <a:off x="2596896"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Roboto Mono"/>
              <a:buNone/>
              <a:defRPr sz="7200" b="1"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4" name="Google Shape;764;p73"/>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Roboto Mono"/>
                <a:ea typeface="Roboto Mono"/>
                <a:cs typeface="Roboto Mono"/>
                <a:sym typeface="Roboto Mono"/>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Roboto Mono"/>
                <a:ea typeface="Roboto Mono"/>
                <a:cs typeface="Roboto Mono"/>
                <a:sym typeface="Roboto Mono"/>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Roboto Mono"/>
                <a:ea typeface="Roboto Mono"/>
                <a:cs typeface="Roboto Mono"/>
                <a:sym typeface="Roboto Mono"/>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Roboto Mono"/>
                <a:ea typeface="Roboto Mono"/>
                <a:cs typeface="Roboto Mono"/>
                <a:sym typeface="Roboto Mono"/>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Roboto Mono"/>
                <a:ea typeface="Roboto Mono"/>
                <a:cs typeface="Roboto Mono"/>
                <a:sym typeface="Roboto Mono"/>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65" name="Google Shape;765;p73"/>
          <p:cNvSpPr txBox="1">
            <a:spLocks noGrp="1"/>
          </p:cNvSpPr>
          <p:nvPr>
            <p:ph type="body" idx="2"/>
          </p:nvPr>
        </p:nvSpPr>
        <p:spPr>
          <a:xfrm>
            <a:off x="2596896"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Roboto Mono"/>
                <a:ea typeface="Roboto Mono"/>
                <a:cs typeface="Roboto Mono"/>
                <a:sym typeface="Roboto Mono"/>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66" name="Google Shape;766;p73"/>
          <p:cNvSpPr/>
          <p:nvPr/>
        </p:nvSpPr>
        <p:spPr>
          <a:xfrm>
            <a:off x="20162837" y="0"/>
            <a:ext cx="16413300" cy="20574000"/>
          </a:xfrm>
          <a:prstGeom prst="rect">
            <a:avLst/>
          </a:prstGeom>
          <a:solidFill>
            <a:srgbClr val="F2F2F2"/>
          </a:solidFill>
          <a:ln>
            <a:noFill/>
          </a:ln>
        </p:spPr>
        <p:txBody>
          <a:bodyPr spcFirstLastPara="1" wrap="square" lIns="91425" tIns="2194550" rIns="91425" bIns="45700" anchor="ctr" anchorCtr="0">
            <a:noAutofit/>
          </a:bodyPr>
          <a:lstStyle/>
          <a:p>
            <a:pPr marL="0" marR="0" lvl="0" indent="0" algn="ctr" rtl="0">
              <a:lnSpc>
                <a:spcPct val="90000"/>
              </a:lnSpc>
              <a:spcBef>
                <a:spcPts val="0"/>
              </a:spcBef>
              <a:spcAft>
                <a:spcPts val="0"/>
              </a:spcAft>
              <a:buClr>
                <a:schemeClr val="dk1"/>
              </a:buClr>
              <a:buSzPts val="4000"/>
              <a:buFont typeface="NVIDIA Sans"/>
              <a:buNone/>
            </a:pPr>
            <a:endParaRPr sz="4000">
              <a:solidFill>
                <a:schemeClr val="lt2"/>
              </a:solidFill>
              <a:latin typeface="NVIDIA Sans"/>
              <a:ea typeface="NVIDIA Sans"/>
              <a:cs typeface="NVIDIA Sans"/>
              <a:sym typeface="NVIDIA Sans"/>
            </a:endParaRPr>
          </a:p>
        </p:txBody>
      </p:sp>
      <p:grpSp>
        <p:nvGrpSpPr>
          <p:cNvPr id="767" name="Google Shape;767;p73"/>
          <p:cNvGrpSpPr/>
          <p:nvPr/>
        </p:nvGrpSpPr>
        <p:grpSpPr>
          <a:xfrm>
            <a:off x="0" y="19504414"/>
            <a:ext cx="2330569" cy="1083065"/>
            <a:chOff x="0" y="19504414"/>
            <a:chExt cx="2330569" cy="1083065"/>
          </a:xfrm>
        </p:grpSpPr>
        <p:sp>
          <p:nvSpPr>
            <p:cNvPr id="768" name="Google Shape;768;p73"/>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769" name="Google Shape;769;p73"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770" name="Google Shape;770;p73"/>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Use Case Layout">
  <p:cSld name="Use Case Layout">
    <p:spTree>
      <p:nvGrpSpPr>
        <p:cNvPr id="1" name="Shape 771"/>
        <p:cNvGrpSpPr/>
        <p:nvPr/>
      </p:nvGrpSpPr>
      <p:grpSpPr>
        <a:xfrm>
          <a:off x="0" y="0"/>
          <a:ext cx="0" cy="0"/>
          <a:chOff x="0" y="0"/>
          <a:chExt cx="0" cy="0"/>
        </a:xfrm>
      </p:grpSpPr>
      <p:pic>
        <p:nvPicPr>
          <p:cNvPr id="772" name="Google Shape;772;p74"/>
          <p:cNvPicPr preferRelativeResize="0"/>
          <p:nvPr/>
        </p:nvPicPr>
        <p:blipFill rotWithShape="1">
          <a:blip r:embed="rId2">
            <a:alphaModFix/>
          </a:blip>
          <a:srcRect/>
          <a:stretch/>
        </p:blipFill>
        <p:spPr>
          <a:xfrm>
            <a:off x="0" y="0"/>
            <a:ext cx="36575999" cy="20574000"/>
          </a:xfrm>
          <a:prstGeom prst="rect">
            <a:avLst/>
          </a:prstGeom>
          <a:noFill/>
          <a:ln>
            <a:noFill/>
          </a:ln>
        </p:spPr>
      </p:pic>
      <p:sp>
        <p:nvSpPr>
          <p:cNvPr id="773" name="Google Shape;773;p74"/>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774"/>
        <p:cNvGrpSpPr/>
        <p:nvPr/>
      </p:nvGrpSpPr>
      <p:grpSpPr>
        <a:xfrm>
          <a:off x="0" y="0"/>
          <a:ext cx="0" cy="0"/>
          <a:chOff x="0" y="0"/>
          <a:chExt cx="0" cy="0"/>
        </a:xfrm>
      </p:grpSpPr>
      <p:sp>
        <p:nvSpPr>
          <p:cNvPr id="775" name="Google Shape;775;p75"/>
          <p:cNvSpPr/>
          <p:nvPr/>
        </p:nvSpPr>
        <p:spPr>
          <a:xfrm>
            <a:off x="0" y="0"/>
            <a:ext cx="36576000" cy="20574000"/>
          </a:xfrm>
          <a:prstGeom prst="rect">
            <a:avLst/>
          </a:prstGeom>
          <a:solidFill>
            <a:srgbClr val="9E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VIDIA Sans"/>
              <a:ea typeface="NVIDIA Sans"/>
              <a:cs typeface="NVIDIA Sans"/>
              <a:sym typeface="NVIDIA Sans"/>
            </a:endParaRPr>
          </a:p>
        </p:txBody>
      </p:sp>
      <p:sp>
        <p:nvSpPr>
          <p:cNvPr id="776" name="Google Shape;776;p75"/>
          <p:cNvSpPr txBox="1">
            <a:spLocks noGrp="1"/>
          </p:cNvSpPr>
          <p:nvPr>
            <p:ph type="body" idx="1"/>
          </p:nvPr>
        </p:nvSpPr>
        <p:spPr>
          <a:xfrm>
            <a:off x="7634260" y="10771999"/>
            <a:ext cx="22734000" cy="5476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0"/>
              </a:spcBef>
              <a:spcAft>
                <a:spcPts val="0"/>
              </a:spcAft>
              <a:buClr>
                <a:schemeClr val="dk1"/>
              </a:buClr>
              <a:buSzPts val="4400"/>
              <a:buFont typeface="NVIDIA Sans"/>
              <a:buNone/>
              <a:defRPr sz="4400" b="0" i="0" u="none" strike="noStrike" cap="none">
                <a:solidFill>
                  <a:schemeClr val="dk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7539"/>
              <a:buFont typeface="NVIDIA Sans"/>
              <a:buNone/>
              <a:defRPr sz="7539" b="0" i="0" u="none" strike="noStrike" cap="none">
                <a:solidFill>
                  <a:schemeClr val="dk2"/>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4pPr>
            <a:lvl5pPr marL="2286000" marR="0" lvl="4"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77" name="Google Shape;777;p75"/>
          <p:cNvSpPr txBox="1">
            <a:spLocks noGrp="1"/>
          </p:cNvSpPr>
          <p:nvPr>
            <p:ph type="title"/>
          </p:nvPr>
        </p:nvSpPr>
        <p:spPr>
          <a:xfrm>
            <a:off x="7634260" y="9024760"/>
            <a:ext cx="22734000" cy="175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2000"/>
              <a:buFont typeface="NVIDIA Sans Light"/>
              <a:buNone/>
              <a:defRPr sz="12000" b="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8" name="Google Shape;778;p75" descr="A close up of a logo&#10;&#10;Description automatically generated"/>
          <p:cNvPicPr preferRelativeResize="0"/>
          <p:nvPr/>
        </p:nvPicPr>
        <p:blipFill rotWithShape="1">
          <a:blip r:embed="rId2">
            <a:alphaModFix/>
          </a:blip>
          <a:srcRect/>
          <a:stretch/>
        </p:blipFill>
        <p:spPr>
          <a:xfrm>
            <a:off x="7193140" y="6248046"/>
            <a:ext cx="2357258" cy="235725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779"/>
        <p:cNvGrpSpPr/>
        <p:nvPr/>
      </p:nvGrpSpPr>
      <p:grpSpPr>
        <a:xfrm>
          <a:off x="0" y="0"/>
          <a:ext cx="0" cy="0"/>
          <a:chOff x="0" y="0"/>
          <a:chExt cx="0" cy="0"/>
        </a:xfrm>
      </p:grpSpPr>
      <p:pic>
        <p:nvPicPr>
          <p:cNvPr id="780" name="Google Shape;780;p76"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781" name="Google Shape;781;p76"/>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cxnSp>
        <p:nvCxnSpPr>
          <p:cNvPr id="782" name="Google Shape;782;p76"/>
          <p:cNvCxnSpPr/>
          <p:nvPr/>
        </p:nvCxnSpPr>
        <p:spPr>
          <a:xfrm>
            <a:off x="0" y="11329275"/>
            <a:ext cx="36576000" cy="0"/>
          </a:xfrm>
          <a:prstGeom prst="straightConnector1">
            <a:avLst/>
          </a:prstGeom>
          <a:noFill/>
          <a:ln w="50800" cap="flat" cmpd="sng">
            <a:solidFill>
              <a:schemeClr val="dk2"/>
            </a:solidFill>
            <a:prstDash val="solid"/>
            <a:round/>
            <a:headEnd type="none" w="sm" len="sm"/>
            <a:tailEnd type="none" w="sm" len="sm"/>
          </a:ln>
        </p:spPr>
      </p:cxnSp>
      <p:sp>
        <p:nvSpPr>
          <p:cNvPr id="783" name="Google Shape;783;p7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4" name="Google Shape;784;p76"/>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meline w/ Images Layout">
  <p:cSld name="Timeline w/ Images Layout">
    <p:spTree>
      <p:nvGrpSpPr>
        <p:cNvPr id="1" name="Shape 785"/>
        <p:cNvGrpSpPr/>
        <p:nvPr/>
      </p:nvGrpSpPr>
      <p:grpSpPr>
        <a:xfrm>
          <a:off x="0" y="0"/>
          <a:ext cx="0" cy="0"/>
          <a:chOff x="0" y="0"/>
          <a:chExt cx="0" cy="0"/>
        </a:xfrm>
      </p:grpSpPr>
      <p:pic>
        <p:nvPicPr>
          <p:cNvPr id="786" name="Google Shape;786;p7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787" name="Google Shape;787;p77"/>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788" name="Google Shape;788;p7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9" name="Google Shape;789;p77"/>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cxnSp>
        <p:nvCxnSpPr>
          <p:cNvPr id="790" name="Google Shape;790;p77"/>
          <p:cNvCxnSpPr/>
          <p:nvPr/>
        </p:nvCxnSpPr>
        <p:spPr>
          <a:xfrm>
            <a:off x="0" y="12517118"/>
            <a:ext cx="36576000" cy="0"/>
          </a:xfrm>
          <a:prstGeom prst="straightConnector1">
            <a:avLst/>
          </a:prstGeom>
          <a:noFill/>
          <a:ln w="50800" cap="flat" cmpd="sng">
            <a:solidFill>
              <a:schemeClr val="dk2"/>
            </a:solidFill>
            <a:prstDash val="solid"/>
            <a:round/>
            <a:headEnd type="none" w="sm" len="sm"/>
            <a:tailEnd type="none" w="sm" len="sm"/>
          </a:ln>
        </p:spPr>
      </p:cxnSp>
      <p:sp>
        <p:nvSpPr>
          <p:cNvPr id="791" name="Google Shape;791;p77"/>
          <p:cNvSpPr>
            <a:spLocks noGrp="1"/>
          </p:cNvSpPr>
          <p:nvPr>
            <p:ph type="pic" idx="2"/>
          </p:nvPr>
        </p:nvSpPr>
        <p:spPr>
          <a:xfrm>
            <a:off x="1104900"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792" name="Google Shape;792;p77"/>
          <p:cNvSpPr txBox="1">
            <a:spLocks noGrp="1"/>
          </p:cNvSpPr>
          <p:nvPr>
            <p:ph type="body" idx="3"/>
          </p:nvPr>
        </p:nvSpPr>
        <p:spPr>
          <a:xfrm>
            <a:off x="1104901"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3" name="Google Shape;793;p77"/>
          <p:cNvSpPr txBox="1">
            <a:spLocks noGrp="1"/>
          </p:cNvSpPr>
          <p:nvPr>
            <p:ph type="body" idx="4"/>
          </p:nvPr>
        </p:nvSpPr>
        <p:spPr>
          <a:xfrm>
            <a:off x="1104900"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4" name="Google Shape;794;p77"/>
          <p:cNvSpPr txBox="1">
            <a:spLocks noGrp="1"/>
          </p:cNvSpPr>
          <p:nvPr>
            <p:ph type="body" idx="5"/>
          </p:nvPr>
        </p:nvSpPr>
        <p:spPr>
          <a:xfrm>
            <a:off x="1104901"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5" name="Google Shape;795;p77"/>
          <p:cNvSpPr>
            <a:spLocks noGrp="1"/>
          </p:cNvSpPr>
          <p:nvPr>
            <p:ph type="pic" idx="6"/>
          </p:nvPr>
        </p:nvSpPr>
        <p:spPr>
          <a:xfrm>
            <a:off x="8153396" y="12016056"/>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796" name="Google Shape;796;p77"/>
          <p:cNvSpPr txBox="1">
            <a:spLocks noGrp="1"/>
          </p:cNvSpPr>
          <p:nvPr>
            <p:ph type="body" idx="7"/>
          </p:nvPr>
        </p:nvSpPr>
        <p:spPr>
          <a:xfrm>
            <a:off x="8153397" y="10422886"/>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7" name="Google Shape;797;p77"/>
          <p:cNvSpPr txBox="1">
            <a:spLocks noGrp="1"/>
          </p:cNvSpPr>
          <p:nvPr>
            <p:ph type="body" idx="8"/>
          </p:nvPr>
        </p:nvSpPr>
        <p:spPr>
          <a:xfrm>
            <a:off x="8153396" y="11134791"/>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8" name="Google Shape;798;p77"/>
          <p:cNvSpPr txBox="1">
            <a:spLocks noGrp="1"/>
          </p:cNvSpPr>
          <p:nvPr>
            <p:ph type="body" idx="9"/>
          </p:nvPr>
        </p:nvSpPr>
        <p:spPr>
          <a:xfrm>
            <a:off x="8153397" y="9680157"/>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799" name="Google Shape;799;p77"/>
          <p:cNvSpPr>
            <a:spLocks noGrp="1"/>
          </p:cNvSpPr>
          <p:nvPr>
            <p:ph type="pic" idx="13"/>
          </p:nvPr>
        </p:nvSpPr>
        <p:spPr>
          <a:xfrm>
            <a:off x="15163793"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0" name="Google Shape;800;p77"/>
          <p:cNvSpPr txBox="1">
            <a:spLocks noGrp="1"/>
          </p:cNvSpPr>
          <p:nvPr>
            <p:ph type="body" idx="14"/>
          </p:nvPr>
        </p:nvSpPr>
        <p:spPr>
          <a:xfrm>
            <a:off x="15163794"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1" name="Google Shape;801;p77"/>
          <p:cNvSpPr txBox="1">
            <a:spLocks noGrp="1"/>
          </p:cNvSpPr>
          <p:nvPr>
            <p:ph type="body" idx="15"/>
          </p:nvPr>
        </p:nvSpPr>
        <p:spPr>
          <a:xfrm>
            <a:off x="15163793"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2" name="Google Shape;802;p77"/>
          <p:cNvSpPr txBox="1">
            <a:spLocks noGrp="1"/>
          </p:cNvSpPr>
          <p:nvPr>
            <p:ph type="body" idx="16"/>
          </p:nvPr>
        </p:nvSpPr>
        <p:spPr>
          <a:xfrm>
            <a:off x="15163794"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3" name="Google Shape;803;p77"/>
          <p:cNvSpPr>
            <a:spLocks noGrp="1"/>
          </p:cNvSpPr>
          <p:nvPr>
            <p:ph type="pic" idx="17"/>
          </p:nvPr>
        </p:nvSpPr>
        <p:spPr>
          <a:xfrm>
            <a:off x="22212297" y="12016056"/>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4" name="Google Shape;804;p77"/>
          <p:cNvSpPr txBox="1">
            <a:spLocks noGrp="1"/>
          </p:cNvSpPr>
          <p:nvPr>
            <p:ph type="body" idx="18"/>
          </p:nvPr>
        </p:nvSpPr>
        <p:spPr>
          <a:xfrm>
            <a:off x="22212298" y="10422886"/>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5" name="Google Shape;805;p77"/>
          <p:cNvSpPr txBox="1">
            <a:spLocks noGrp="1"/>
          </p:cNvSpPr>
          <p:nvPr>
            <p:ph type="body" idx="19"/>
          </p:nvPr>
        </p:nvSpPr>
        <p:spPr>
          <a:xfrm>
            <a:off x="22212297" y="11134791"/>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6" name="Google Shape;806;p77"/>
          <p:cNvSpPr txBox="1">
            <a:spLocks noGrp="1"/>
          </p:cNvSpPr>
          <p:nvPr>
            <p:ph type="body" idx="20"/>
          </p:nvPr>
        </p:nvSpPr>
        <p:spPr>
          <a:xfrm>
            <a:off x="22212298" y="9680157"/>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7" name="Google Shape;807;p77"/>
          <p:cNvSpPr>
            <a:spLocks noGrp="1"/>
          </p:cNvSpPr>
          <p:nvPr>
            <p:ph type="pic" idx="21"/>
          </p:nvPr>
        </p:nvSpPr>
        <p:spPr>
          <a:xfrm>
            <a:off x="29298902" y="8828853"/>
            <a:ext cx="6172200" cy="4209300"/>
          </a:xfrm>
          <a:prstGeom prst="rect">
            <a:avLst/>
          </a:prstGeom>
          <a:solidFill>
            <a:schemeClr val="lt2"/>
          </a:solidFill>
          <a:ln w="9525" cap="flat" cmpd="sng">
            <a:solidFill>
              <a:schemeClr val="accent5"/>
            </a:solidFill>
            <a:prstDash val="solid"/>
            <a:round/>
            <a:headEnd type="none" w="sm" len="sm"/>
            <a:tailEnd type="none" w="sm" len="sm"/>
          </a:ln>
        </p:spPr>
      </p:sp>
      <p:sp>
        <p:nvSpPr>
          <p:cNvPr id="808" name="Google Shape;808;p77"/>
          <p:cNvSpPr txBox="1">
            <a:spLocks noGrp="1"/>
          </p:cNvSpPr>
          <p:nvPr>
            <p:ph type="body" idx="22"/>
          </p:nvPr>
        </p:nvSpPr>
        <p:spPr>
          <a:xfrm>
            <a:off x="29298903" y="7235683"/>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09" name="Google Shape;809;p77"/>
          <p:cNvSpPr txBox="1">
            <a:spLocks noGrp="1"/>
          </p:cNvSpPr>
          <p:nvPr>
            <p:ph type="body" idx="23"/>
          </p:nvPr>
        </p:nvSpPr>
        <p:spPr>
          <a:xfrm>
            <a:off x="29298902" y="7947588"/>
            <a:ext cx="6172200" cy="6798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810" name="Google Shape;810;p77"/>
          <p:cNvSpPr txBox="1">
            <a:spLocks noGrp="1"/>
          </p:cNvSpPr>
          <p:nvPr>
            <p:ph type="body" idx="24"/>
          </p:nvPr>
        </p:nvSpPr>
        <p:spPr>
          <a:xfrm>
            <a:off x="29298903" y="6492954"/>
            <a:ext cx="6172200" cy="795600"/>
          </a:xfrm>
          <a:prstGeom prst="rect">
            <a:avLst/>
          </a:prstGeom>
          <a:noFill/>
          <a:ln>
            <a:noFill/>
          </a:ln>
        </p:spPr>
        <p:txBody>
          <a:bodyPr spcFirstLastPara="1" wrap="square" lIns="91425" tIns="45700" rIns="91425" bIns="45700" anchor="b" anchorCtr="0">
            <a:noAutofit/>
          </a:bodyPr>
          <a:lstStyle>
            <a:lvl1pPr marL="457200" marR="0" lvl="0" indent="-228600" algn="ctr">
              <a:lnSpc>
                <a:spcPct val="90000"/>
              </a:lnSpc>
              <a:spcBef>
                <a:spcPts val="1200"/>
              </a:spcBef>
              <a:spcAft>
                <a:spcPts val="0"/>
              </a:spcAft>
              <a:buClr>
                <a:schemeClr val="lt1"/>
              </a:buClr>
              <a:buSzPts val="7200"/>
              <a:buFont typeface="NVIDIA Sans"/>
              <a:buNone/>
              <a:defRPr sz="7200" b="0" i="0" u="none" strike="noStrike" cap="none">
                <a:solidFill>
                  <a:schemeClr val="lt1"/>
                </a:solidFill>
                <a:latin typeface="NVIDIA Sans Light"/>
                <a:ea typeface="NVIDIA Sans Light"/>
                <a:cs typeface="NVIDIA Sans Light"/>
                <a:sym typeface="NVIDIA Sans Light"/>
              </a:defRPr>
            </a:lvl1pPr>
            <a:lvl2pPr marL="914400" marR="0" lvl="1"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lex_Timeline">
  <p:cSld name="Complex_Timeline">
    <p:spTree>
      <p:nvGrpSpPr>
        <p:cNvPr id="1" name="Shape 811"/>
        <p:cNvGrpSpPr/>
        <p:nvPr/>
      </p:nvGrpSpPr>
      <p:grpSpPr>
        <a:xfrm>
          <a:off x="0" y="0"/>
          <a:ext cx="0" cy="0"/>
          <a:chOff x="0" y="0"/>
          <a:chExt cx="0" cy="0"/>
        </a:xfrm>
      </p:grpSpPr>
      <p:pic>
        <p:nvPicPr>
          <p:cNvPr id="812" name="Google Shape;812;p78"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813" name="Google Shape;813;p78"/>
          <p:cNvSpPr/>
          <p:nvPr/>
        </p:nvSpPr>
        <p:spPr>
          <a:xfrm>
            <a:off x="0" y="6963916"/>
            <a:ext cx="36576000" cy="136101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4" name="Google Shape;814;p7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5" name="Google Shape;815;p78"/>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Demo - Image Layout">
  <p:cSld name="1_Demo - Image Layout">
    <p:spTree>
      <p:nvGrpSpPr>
        <p:cNvPr id="1" name="Shape 816"/>
        <p:cNvGrpSpPr/>
        <p:nvPr/>
      </p:nvGrpSpPr>
      <p:grpSpPr>
        <a:xfrm>
          <a:off x="0" y="0"/>
          <a:ext cx="0" cy="0"/>
          <a:chOff x="0" y="0"/>
          <a:chExt cx="0" cy="0"/>
        </a:xfrm>
      </p:grpSpPr>
      <p:pic>
        <p:nvPicPr>
          <p:cNvPr id="817" name="Google Shape;817;p79"/>
          <p:cNvPicPr preferRelativeResize="0"/>
          <p:nvPr/>
        </p:nvPicPr>
        <p:blipFill rotWithShape="1">
          <a:blip r:embed="rId2">
            <a:alphaModFix/>
          </a:blip>
          <a:srcRect/>
          <a:stretch/>
        </p:blipFill>
        <p:spPr>
          <a:xfrm>
            <a:off x="0" y="0"/>
            <a:ext cx="36575999" cy="20574000"/>
          </a:xfrm>
          <a:prstGeom prst="rect">
            <a:avLst/>
          </a:prstGeom>
          <a:noFill/>
          <a:ln>
            <a:noFill/>
          </a:ln>
        </p:spPr>
      </p:pic>
      <p:sp>
        <p:nvSpPr>
          <p:cNvPr id="818" name="Google Shape;818;p79"/>
          <p:cNvSpPr>
            <a:spLocks noGrp="1"/>
          </p:cNvSpPr>
          <p:nvPr>
            <p:ph type="pic" idx="2"/>
          </p:nvPr>
        </p:nvSpPr>
        <p:spPr>
          <a:xfrm>
            <a:off x="0" y="0"/>
            <a:ext cx="36576000" cy="20574000"/>
          </a:xfrm>
          <a:prstGeom prst="rect">
            <a:avLst/>
          </a:prstGeom>
          <a:solidFill>
            <a:srgbClr val="F2F2F2"/>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emo - Insert Video Layout">
  <p:cSld name="Demo - Insert Video Layout">
    <p:spTree>
      <p:nvGrpSpPr>
        <p:cNvPr id="1" name="Shape 819"/>
        <p:cNvGrpSpPr/>
        <p:nvPr/>
      </p:nvGrpSpPr>
      <p:grpSpPr>
        <a:xfrm>
          <a:off x="0" y="0"/>
          <a:ext cx="0" cy="0"/>
          <a:chOff x="0" y="0"/>
          <a:chExt cx="0" cy="0"/>
        </a:xfrm>
      </p:grpSpPr>
      <p:sp>
        <p:nvSpPr>
          <p:cNvPr id="820" name="Google Shape;820;p80"/>
          <p:cNvSpPr/>
          <p:nvPr/>
        </p:nvSpPr>
        <p:spPr>
          <a:xfrm>
            <a:off x="0" y="0"/>
            <a:ext cx="36576000" cy="2057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21" name="Google Shape;821;p80"/>
          <p:cNvSpPr>
            <a:spLocks noGrp="1"/>
          </p:cNvSpPr>
          <p:nvPr>
            <p:ph type="media" idx="2"/>
          </p:nvPr>
        </p:nvSpPr>
        <p:spPr>
          <a:xfrm>
            <a:off x="0" y="0"/>
            <a:ext cx="36576000" cy="20574000"/>
          </a:xfrm>
          <a:prstGeom prst="rect">
            <a:avLst/>
          </a:prstGeom>
          <a:solidFill>
            <a:srgbClr val="F2F2F2"/>
          </a:solidFill>
          <a:ln>
            <a:noFill/>
          </a:ln>
        </p:spPr>
        <p:txBody>
          <a:bodyPr spcFirstLastPara="1" wrap="square" lIns="91425" tIns="0" rIns="91425" bIns="4206225" anchor="ctr" anchorCtr="0">
            <a:noAutofit/>
          </a:bodyPr>
          <a:lstStyle>
            <a:lvl1pPr marR="0" lvl="0" algn="ctr">
              <a:lnSpc>
                <a:spcPct val="90000"/>
              </a:lnSpc>
              <a:spcBef>
                <a:spcPts val="3000"/>
              </a:spcBef>
              <a:spcAft>
                <a:spcPts val="0"/>
              </a:spcAft>
              <a:buClr>
                <a:schemeClr val="lt1"/>
              </a:buClr>
              <a:buSzPts val="8400"/>
              <a:buFont typeface="NVIDIA Sans"/>
              <a:buNone/>
              <a:defRPr sz="8400" b="1" i="0" u="none" strike="noStrike" cap="none">
                <a:solidFill>
                  <a:schemeClr val="lt1"/>
                </a:solidFill>
                <a:latin typeface="NVIDIA Sans"/>
                <a:ea typeface="NVIDIA Sans"/>
                <a:cs typeface="NVIDIA Sans"/>
                <a:sym typeface="NVIDIA Sans"/>
              </a:defRPr>
            </a:lvl1pPr>
            <a:lvl2pPr marR="0" lvl="1" algn="l">
              <a:lnSpc>
                <a:spcPct val="90000"/>
              </a:lnSpc>
              <a:spcBef>
                <a:spcPts val="1500"/>
              </a:spcBef>
              <a:spcAft>
                <a:spcPts val="0"/>
              </a:spcAft>
              <a:buClr>
                <a:schemeClr val="dk1"/>
              </a:buClr>
              <a:buSzPts val="7200"/>
              <a:buFont typeface="NVIDIA Sans"/>
              <a:buChar char="•"/>
              <a:defRPr sz="7200" b="0" i="0" u="none" strike="noStrike" cap="none">
                <a:solidFill>
                  <a:schemeClr val="dk1"/>
                </a:solidFill>
                <a:latin typeface="NVIDIA Sans"/>
                <a:ea typeface="NVIDIA Sans"/>
                <a:cs typeface="NVIDIA Sans"/>
                <a:sym typeface="NVIDIA Sans"/>
              </a:defRPr>
            </a:lvl2pPr>
            <a:lvl3pPr marR="0" lvl="2" algn="l">
              <a:lnSpc>
                <a:spcPct val="90000"/>
              </a:lnSpc>
              <a:spcBef>
                <a:spcPts val="1500"/>
              </a:spcBef>
              <a:spcAft>
                <a:spcPts val="0"/>
              </a:spcAft>
              <a:buClr>
                <a:schemeClr val="dk1"/>
              </a:buClr>
              <a:buSzPts val="6000"/>
              <a:buFont typeface="NVIDIA Sans"/>
              <a:buChar char="•"/>
              <a:defRPr sz="6000" b="0" i="0" u="none" strike="noStrike" cap="none">
                <a:solidFill>
                  <a:schemeClr val="dk1"/>
                </a:solidFill>
                <a:latin typeface="NVIDIA Sans"/>
                <a:ea typeface="NVIDIA Sans"/>
                <a:cs typeface="NVIDIA Sans"/>
                <a:sym typeface="NVIDIA Sans"/>
              </a:defRPr>
            </a:lvl3pPr>
            <a:lvl4pPr marR="0" lvl="3"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4pPr>
            <a:lvl5pPr marR="0" lvl="4"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5pPr>
            <a:lvl6pPr marR="0" lvl="5"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R="0" lvl="6"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R="0" lvl="7"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R="0" lvl="8"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nt Testing Layout">
  <p:cSld name="Font Testing Layout">
    <p:spTree>
      <p:nvGrpSpPr>
        <p:cNvPr id="1" name="Shape 427"/>
        <p:cNvGrpSpPr/>
        <p:nvPr/>
      </p:nvGrpSpPr>
      <p:grpSpPr>
        <a:xfrm>
          <a:off x="0" y="0"/>
          <a:ext cx="0" cy="0"/>
          <a:chOff x="0" y="0"/>
          <a:chExt cx="0" cy="0"/>
        </a:xfrm>
      </p:grpSpPr>
      <p:sp>
        <p:nvSpPr>
          <p:cNvPr id="428" name="Google Shape;428;p4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9" name="Google Shape;429;p44"/>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0" name="Google Shape;430;p44"/>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1" name="Google Shape;431;p44"/>
          <p:cNvSpPr/>
          <p:nvPr/>
        </p:nvSpPr>
        <p:spPr>
          <a:xfrm>
            <a:off x="15000920" y="10556523"/>
            <a:ext cx="11020200" cy="7492200"/>
          </a:xfrm>
          <a:prstGeom prst="rect">
            <a:avLst/>
          </a:prstGeom>
          <a:solidFill>
            <a:schemeClr val="dk2"/>
          </a:solid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endParaRPr sz="9600" b="1" i="0" u="none" strike="noStrike" cap="none">
              <a:solidFill>
                <a:schemeClr val="dk1"/>
              </a:solidFill>
              <a:latin typeface="NVIDIA Sans"/>
              <a:ea typeface="NVIDIA Sans"/>
              <a:cs typeface="NVIDIA Sans"/>
              <a:sym typeface="NVIDIA Sans"/>
            </a:endParaRPr>
          </a:p>
        </p:txBody>
      </p:sp>
      <p:pic>
        <p:nvPicPr>
          <p:cNvPr id="432" name="Google Shape;432;p44"/>
          <p:cNvPicPr preferRelativeResize="0"/>
          <p:nvPr/>
        </p:nvPicPr>
        <p:blipFill rotWithShape="1">
          <a:blip r:embed="rId2">
            <a:alphaModFix/>
          </a:blip>
          <a:srcRect/>
          <a:stretch/>
        </p:blipFill>
        <p:spPr>
          <a:xfrm>
            <a:off x="3087422" y="10556523"/>
            <a:ext cx="11022522" cy="7864520"/>
          </a:xfrm>
          <a:prstGeom prst="rect">
            <a:avLst/>
          </a:prstGeom>
          <a:noFill/>
          <a:ln>
            <a:noFill/>
          </a:ln>
        </p:spPr>
      </p:pic>
      <p:sp>
        <p:nvSpPr>
          <p:cNvPr id="433" name="Google Shape;433;p44"/>
          <p:cNvSpPr txBox="1">
            <a:spLocks noGrp="1"/>
          </p:cNvSpPr>
          <p:nvPr>
            <p:ph type="body" idx="3"/>
          </p:nvPr>
        </p:nvSpPr>
        <p:spPr>
          <a:xfrm>
            <a:off x="15951796" y="11141440"/>
            <a:ext cx="9273000" cy="2550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30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4" name="Google Shape;434;p44"/>
          <p:cNvSpPr txBox="1">
            <a:spLocks noGrp="1"/>
          </p:cNvSpPr>
          <p:nvPr>
            <p:ph type="body" idx="4"/>
          </p:nvPr>
        </p:nvSpPr>
        <p:spPr>
          <a:xfrm>
            <a:off x="15951796" y="13730012"/>
            <a:ext cx="9273000" cy="25509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3000"/>
              </a:spcBef>
              <a:spcAft>
                <a:spcPts val="0"/>
              </a:spcAft>
              <a:buClr>
                <a:schemeClr val="dk2"/>
              </a:buClr>
              <a:buSzPts val="9600"/>
              <a:buFont typeface="NVIDIA Sans"/>
              <a:buNone/>
              <a:defRPr sz="9600" b="0" i="0" u="none" strike="noStrike" cap="none">
                <a:solidFill>
                  <a:schemeClr val="lt1"/>
                </a:solidFill>
                <a:latin typeface="NVIDIA Sans"/>
                <a:ea typeface="NVIDIA Sans"/>
                <a:cs typeface="NVIDIA Sans"/>
                <a:sym typeface="NVIDIA Sans"/>
              </a:defRPr>
            </a:lvl1pPr>
            <a:lvl2pPr marL="914400" marR="0" lvl="1"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2pPr>
            <a:lvl3pPr marL="1371600" marR="0" lvl="2"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3pPr>
            <a:lvl4pPr marL="1828800" marR="0" lvl="3"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4pPr>
            <a:lvl5pPr marL="2286000" marR="0" lvl="4" indent="-228600" algn="l">
              <a:lnSpc>
                <a:spcPct val="90000"/>
              </a:lnSpc>
              <a:spcBef>
                <a:spcPts val="1500"/>
              </a:spcBef>
              <a:spcAft>
                <a:spcPts val="0"/>
              </a:spcAft>
              <a:buClr>
                <a:schemeClr val="dk2"/>
              </a:buClr>
              <a:buSzPts val="9600"/>
              <a:buFont typeface="NVIDIA Sans"/>
              <a:buNone/>
              <a:defRPr sz="9600" b="1"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822"/>
        <p:cNvGrpSpPr/>
        <p:nvPr/>
      </p:nvGrpSpPr>
      <p:grpSpPr>
        <a:xfrm>
          <a:off x="0" y="0"/>
          <a:ext cx="0" cy="0"/>
          <a:chOff x="0" y="0"/>
          <a:chExt cx="0" cy="0"/>
        </a:xfrm>
      </p:grpSpPr>
      <p:pic>
        <p:nvPicPr>
          <p:cNvPr id="823" name="Google Shape;823;p81"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824" name="Google Shape;824;p81"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89" cy="288230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825"/>
        <p:cNvGrpSpPr/>
        <p:nvPr/>
      </p:nvGrpSpPr>
      <p:grpSpPr>
        <a:xfrm>
          <a:off x="0" y="0"/>
          <a:ext cx="0" cy="0"/>
          <a:chOff x="0" y="0"/>
          <a:chExt cx="0" cy="0"/>
        </a:xfrm>
      </p:grpSpPr>
      <p:sp>
        <p:nvSpPr>
          <p:cNvPr id="826" name="Google Shape;826;p8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7" name="Google Shape;827;p82"/>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dirty="0"/>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spTree>
    <p:extLst>
      <p:ext uri="{BB962C8B-B14F-4D97-AF65-F5344CB8AC3E}">
        <p14:creationId xmlns:p14="http://schemas.microsoft.com/office/powerpoint/2010/main" val="2687885806"/>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51013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3331604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63568400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94030289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94938854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79128376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00072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7" name="Google Shape;437;p45"/>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8" name="Google Shape;438;p45"/>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52059526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00912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47230929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265368"/>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28270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1362851363"/>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44553459"/>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247727356"/>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19081735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47217514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Left NO SUBTITLE - Image Right">
  <p:cSld name="Text Left NO SUBTITLE - Image Right">
    <p:spTree>
      <p:nvGrpSpPr>
        <p:cNvPr id="1" name="Shape 439"/>
        <p:cNvGrpSpPr/>
        <p:nvPr/>
      </p:nvGrpSpPr>
      <p:grpSpPr>
        <a:xfrm>
          <a:off x="0" y="0"/>
          <a:ext cx="0" cy="0"/>
          <a:chOff x="0" y="0"/>
          <a:chExt cx="0" cy="0"/>
        </a:xfrm>
      </p:grpSpPr>
      <p:sp>
        <p:nvSpPr>
          <p:cNvPr id="440" name="Google Shape;440;p46"/>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441" name="Google Shape;441;p46"/>
          <p:cNvSpPr txBox="1">
            <a:spLocks noGrp="1"/>
          </p:cNvSpPr>
          <p:nvPr>
            <p:ph type="title"/>
          </p:nvPr>
        </p:nvSpPr>
        <p:spPr>
          <a:xfrm>
            <a:off x="2596896" y="1218776"/>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2" name="Google Shape;442;p46"/>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443" name="Google Shape;443;p46"/>
          <p:cNvGrpSpPr/>
          <p:nvPr/>
        </p:nvGrpSpPr>
        <p:grpSpPr>
          <a:xfrm>
            <a:off x="0" y="19504414"/>
            <a:ext cx="2330569" cy="1083065"/>
            <a:chOff x="0" y="19504414"/>
            <a:chExt cx="2330569" cy="1083065"/>
          </a:xfrm>
        </p:grpSpPr>
        <p:sp>
          <p:nvSpPr>
            <p:cNvPr id="444" name="Google Shape;444;p46"/>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45" name="Google Shape;445;p46"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446" name="Google Shape;446;p46"/>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
        <p:nvSpPr>
          <p:cNvPr id="447" name="Google Shape;447;p46"/>
          <p:cNvSpPr>
            <a:spLocks noGrp="1"/>
          </p:cNvSpPr>
          <p:nvPr>
            <p:ph type="pic" idx="2"/>
          </p:nvPr>
        </p:nvSpPr>
        <p:spPr>
          <a:xfrm>
            <a:off x="20162837"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0029866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61143690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93810217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67974155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74367234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99216918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7914227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5794375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41476625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971323196"/>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448"/>
        <p:cNvGrpSpPr/>
        <p:nvPr/>
      </p:nvGrpSpPr>
      <p:grpSpPr>
        <a:xfrm>
          <a:off x="0" y="0"/>
          <a:ext cx="0" cy="0"/>
          <a:chOff x="0" y="0"/>
          <a:chExt cx="0" cy="0"/>
        </a:xfrm>
      </p:grpSpPr>
      <p:sp>
        <p:nvSpPr>
          <p:cNvPr id="449" name="Google Shape;449;p47"/>
          <p:cNvSpPr/>
          <p:nvPr/>
        </p:nvSpPr>
        <p:spPr>
          <a:xfrm>
            <a:off x="32964120" y="18928080"/>
            <a:ext cx="3612000" cy="1645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450" name="Google Shape;450;p47"/>
          <p:cNvSpPr>
            <a:spLocks noGrp="1"/>
          </p:cNvSpPr>
          <p:nvPr>
            <p:ph type="pic" idx="2"/>
          </p:nvPr>
        </p:nvSpPr>
        <p:spPr>
          <a:xfrm>
            <a:off x="20162837" y="0"/>
            <a:ext cx="164133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451" name="Google Shape;451;p47"/>
          <p:cNvSpPr txBox="1">
            <a:spLocks noGrp="1"/>
          </p:cNvSpPr>
          <p:nvPr>
            <p:ph type="title"/>
          </p:nvPr>
        </p:nvSpPr>
        <p:spPr>
          <a:xfrm>
            <a:off x="2596896" y="302065"/>
            <a:ext cx="14639400" cy="3365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60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2" name="Google Shape;452;p47"/>
          <p:cNvSpPr txBox="1">
            <a:spLocks noGrp="1"/>
          </p:cNvSpPr>
          <p:nvPr>
            <p:ph type="body" idx="1"/>
          </p:nvPr>
        </p:nvSpPr>
        <p:spPr>
          <a:xfrm>
            <a:off x="2596896" y="6988192"/>
            <a:ext cx="14639400" cy="113454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53" name="Google Shape;453;p47"/>
          <p:cNvSpPr txBox="1">
            <a:spLocks noGrp="1"/>
          </p:cNvSpPr>
          <p:nvPr>
            <p:ph type="body" idx="3"/>
          </p:nvPr>
        </p:nvSpPr>
        <p:spPr>
          <a:xfrm>
            <a:off x="2596896" y="3731768"/>
            <a:ext cx="14639400" cy="14082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60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grpSp>
        <p:nvGrpSpPr>
          <p:cNvPr id="454" name="Google Shape;454;p47"/>
          <p:cNvGrpSpPr/>
          <p:nvPr/>
        </p:nvGrpSpPr>
        <p:grpSpPr>
          <a:xfrm>
            <a:off x="0" y="19504414"/>
            <a:ext cx="2330569" cy="1083065"/>
            <a:chOff x="0" y="19504414"/>
            <a:chExt cx="2330569" cy="1083065"/>
          </a:xfrm>
        </p:grpSpPr>
        <p:sp>
          <p:nvSpPr>
            <p:cNvPr id="455" name="Google Shape;455;p47"/>
            <p:cNvSpPr/>
            <p:nvPr/>
          </p:nvSpPr>
          <p:spPr>
            <a:xfrm>
              <a:off x="0" y="19697679"/>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56" name="Google Shape;456;p47"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457" name="Google Shape;457;p47"/>
          <p:cNvCxnSpPr/>
          <p:nvPr/>
        </p:nvCxnSpPr>
        <p:spPr>
          <a:xfrm>
            <a:off x="0" y="5693228"/>
            <a:ext cx="17236500" cy="0"/>
          </a:xfrm>
          <a:prstGeom prst="straightConnector1">
            <a:avLst/>
          </a:prstGeom>
          <a:noFill/>
          <a:ln w="31750" cap="flat" cmpd="sng">
            <a:solidFill>
              <a:schemeClr val="accent5"/>
            </a:solidFill>
            <a:prstDash val="solid"/>
            <a:round/>
            <a:headEnd type="none" w="sm" len="sm"/>
            <a:tailEnd type="none" w="sm" len="sm"/>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2114841679"/>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2842952959"/>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22395077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59782999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75221965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endParaRPr lang="en-US" dirty="0"/>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Year</a:t>
            </a:r>
          </a:p>
        </p:txBody>
      </p:sp>
    </p:spTree>
    <p:extLst>
      <p:ext uri="{BB962C8B-B14F-4D97-AF65-F5344CB8AC3E}">
        <p14:creationId xmlns:p14="http://schemas.microsoft.com/office/powerpoint/2010/main" val="609519255"/>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6260374"/>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dirty="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392234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0424559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xmlns:a14="http://schemas.microsoft.com/office/drawing/2010/main">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dirty="0"/>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72938636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463"/>
        <p:cNvGrpSpPr/>
        <p:nvPr/>
      </p:nvGrpSpPr>
      <p:grpSpPr>
        <a:xfrm>
          <a:off x="0" y="0"/>
          <a:ext cx="0" cy="0"/>
          <a:chOff x="0" y="0"/>
          <a:chExt cx="0" cy="0"/>
        </a:xfrm>
      </p:grpSpPr>
      <p:sp>
        <p:nvSpPr>
          <p:cNvPr id="464" name="Google Shape;464;p49"/>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49"/>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66" name="Google Shape;466;p49"/>
          <p:cNvSpPr txBox="1">
            <a:spLocks noGrp="1"/>
          </p:cNvSpPr>
          <p:nvPr>
            <p:ph type="body" idx="2"/>
          </p:nvPr>
        </p:nvSpPr>
        <p:spPr>
          <a:xfrm>
            <a:off x="2514600" y="4846320"/>
            <a:ext cx="315468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67" name="Google Shape;467;p49"/>
          <p:cNvSpPr txBox="1"/>
          <p:nvPr/>
        </p:nvSpPr>
        <p:spPr>
          <a:xfrm>
            <a:off x="708485" y="19635786"/>
            <a:ext cx="6504600" cy="446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00" b="0" i="0" u="none" strike="noStrike" cap="none">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224651958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72151413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8" name="Google Shape;28;p4"/>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228001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8"/>
        <p:cNvGrpSpPr/>
        <p:nvPr/>
      </p:nvGrpSpPr>
      <p:grpSpPr>
        <a:xfrm>
          <a:off x="0" y="0"/>
          <a:ext cx="0" cy="0"/>
          <a:chOff x="0" y="0"/>
          <a:chExt cx="0" cy="0"/>
        </a:xfrm>
      </p:grpSpPr>
      <p:pic>
        <p:nvPicPr>
          <p:cNvPr id="49" name="Google Shape;49;p7"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50" name="Google Shape;50;p7" descr="A picture containing graphics, logo, symbol, graphic design&#10;&#10;Description automatically generated"/>
          <p:cNvPicPr preferRelativeResize="0"/>
          <p:nvPr/>
        </p:nvPicPr>
        <p:blipFill rotWithShape="1">
          <a:blip r:embed="rId3">
            <a:alphaModFix/>
          </a:blip>
          <a:srcRect/>
          <a:stretch/>
        </p:blipFill>
        <p:spPr>
          <a:xfrm>
            <a:off x="816125" y="773531"/>
            <a:ext cx="8365991" cy="2882310"/>
          </a:xfrm>
          <a:prstGeom prst="rect">
            <a:avLst/>
          </a:prstGeom>
          <a:noFill/>
          <a:ln>
            <a:noFill/>
          </a:ln>
        </p:spPr>
      </p:pic>
      <p:sp>
        <p:nvSpPr>
          <p:cNvPr id="51" name="Google Shape;51;p7"/>
          <p:cNvSpPr txBox="1">
            <a:spLocks noGrp="1"/>
          </p:cNvSpPr>
          <p:nvPr>
            <p:ph type="ctrTitle"/>
          </p:nvPr>
        </p:nvSpPr>
        <p:spPr>
          <a:xfrm>
            <a:off x="1513012" y="2983577"/>
            <a:ext cx="19282214" cy="49377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8800"/>
              <a:buFont typeface="NVIDIA Sans"/>
              <a:buNone/>
              <a:defRPr sz="88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subTitle" idx="1"/>
          </p:nvPr>
        </p:nvSpPr>
        <p:spPr>
          <a:xfrm>
            <a:off x="1513012" y="7941727"/>
            <a:ext cx="19282214" cy="170383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000"/>
              </a:spcBef>
              <a:spcAft>
                <a:spcPts val="0"/>
              </a:spcAft>
              <a:buClr>
                <a:schemeClr val="lt1"/>
              </a:buClr>
              <a:buSzPts val="44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500"/>
              </a:spcBef>
              <a:spcAft>
                <a:spcPts val="0"/>
              </a:spcAft>
              <a:buClr>
                <a:schemeClr val="dk1"/>
              </a:buClr>
              <a:buSzPts val="60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500"/>
              </a:spcBef>
              <a:spcAft>
                <a:spcPts val="0"/>
              </a:spcAft>
              <a:buClr>
                <a:schemeClr val="dk1"/>
              </a:buClr>
              <a:buSzPts val="5400"/>
              <a:buFont typeface="NVIDIA Sans"/>
              <a:buNone/>
              <a:defRPr sz="5400" b="0" i="0" u="none" strike="noStrike" cap="none">
                <a:solidFill>
                  <a:schemeClr val="dk1"/>
                </a:solidFill>
                <a:latin typeface="NVIDIA Sans"/>
                <a:ea typeface="NVIDIA Sans"/>
                <a:cs typeface="NVIDIA Sans"/>
                <a:sym typeface="NVIDIA Sans"/>
              </a:defRPr>
            </a:lvl3pPr>
            <a:lvl4pPr marR="0" lvl="3"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500"/>
              </a:spcBef>
              <a:spcAft>
                <a:spcPts val="0"/>
              </a:spcAft>
              <a:buClr>
                <a:schemeClr val="dk1"/>
              </a:buClr>
              <a:buSzPts val="48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3895853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78"/>
        <p:cNvGrpSpPr/>
        <p:nvPr/>
      </p:nvGrpSpPr>
      <p:grpSpPr>
        <a:xfrm>
          <a:off x="0" y="0"/>
          <a:ext cx="0" cy="0"/>
          <a:chOff x="0" y="0"/>
          <a:chExt cx="0" cy="0"/>
        </a:xfrm>
      </p:grpSpPr>
      <p:pic>
        <p:nvPicPr>
          <p:cNvPr id="79" name="Google Shape;79;p13" descr="A green curved lines with a bright light behind them&#10;&#10;Description automatically generated"/>
          <p:cNvPicPr preferRelativeResize="0"/>
          <p:nvPr/>
        </p:nvPicPr>
        <p:blipFill rotWithShape="1">
          <a:blip r:embed="rId2">
            <a:alphaModFix/>
          </a:blip>
          <a:srcRect l="2408" r="51135" b="926"/>
          <a:stretch/>
        </p:blipFill>
        <p:spPr>
          <a:xfrm>
            <a:off x="0" y="0"/>
            <a:ext cx="17150706" cy="20574000"/>
          </a:xfrm>
          <a:prstGeom prst="rect">
            <a:avLst/>
          </a:prstGeom>
          <a:noFill/>
          <a:ln>
            <a:noFill/>
          </a:ln>
        </p:spPr>
      </p:pic>
      <p:sp>
        <p:nvSpPr>
          <p:cNvPr id="80" name="Google Shape;80;p13"/>
          <p:cNvSpPr/>
          <p:nvPr/>
        </p:nvSpPr>
        <p:spPr>
          <a:xfrm>
            <a:off x="0" y="0"/>
            <a:ext cx="17150706" cy="20574000"/>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81" name="Google Shape;81;p13"/>
          <p:cNvSpPr/>
          <p:nvPr/>
        </p:nvSpPr>
        <p:spPr>
          <a:xfrm>
            <a:off x="17204620" y="5394960"/>
            <a:ext cx="566928" cy="151790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5772452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235"/>
        <p:cNvGrpSpPr/>
        <p:nvPr/>
      </p:nvGrpSpPr>
      <p:grpSpPr>
        <a:xfrm>
          <a:off x="0" y="0"/>
          <a:ext cx="0" cy="0"/>
          <a:chOff x="0" y="0"/>
          <a:chExt cx="0" cy="0"/>
        </a:xfrm>
      </p:grpSpPr>
      <p:sp>
        <p:nvSpPr>
          <p:cNvPr id="236" name="Google Shape;236;p25"/>
          <p:cNvSpPr>
            <a:spLocks noGrp="1"/>
          </p:cNvSpPr>
          <p:nvPr>
            <p:ph type="pic" idx="2"/>
          </p:nvPr>
        </p:nvSpPr>
        <p:spPr>
          <a:xfrm>
            <a:off x="1637603"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7" name="Google Shape;237;p25"/>
          <p:cNvSpPr>
            <a:spLocks noGrp="1"/>
          </p:cNvSpPr>
          <p:nvPr>
            <p:ph type="pic" idx="3"/>
          </p:nvPr>
        </p:nvSpPr>
        <p:spPr>
          <a:xfrm>
            <a:off x="10086104"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8" name="Google Shape;238;p25"/>
          <p:cNvSpPr>
            <a:spLocks noGrp="1"/>
          </p:cNvSpPr>
          <p:nvPr>
            <p:ph type="pic" idx="4"/>
          </p:nvPr>
        </p:nvSpPr>
        <p:spPr>
          <a:xfrm>
            <a:off x="18534606"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39" name="Google Shape;239;p25"/>
          <p:cNvSpPr>
            <a:spLocks noGrp="1"/>
          </p:cNvSpPr>
          <p:nvPr>
            <p:ph type="pic" idx="5"/>
          </p:nvPr>
        </p:nvSpPr>
        <p:spPr>
          <a:xfrm>
            <a:off x="18534610"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0" name="Google Shape;240;p25"/>
          <p:cNvSpPr>
            <a:spLocks noGrp="1"/>
          </p:cNvSpPr>
          <p:nvPr>
            <p:ph type="pic" idx="6"/>
          </p:nvPr>
        </p:nvSpPr>
        <p:spPr>
          <a:xfrm>
            <a:off x="10086108"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1" name="Google Shape;241;p25"/>
          <p:cNvSpPr>
            <a:spLocks noGrp="1"/>
          </p:cNvSpPr>
          <p:nvPr>
            <p:ph type="pic" idx="7"/>
          </p:nvPr>
        </p:nvSpPr>
        <p:spPr>
          <a:xfrm>
            <a:off x="1637606"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2" name="Google Shape;242;p25"/>
          <p:cNvSpPr>
            <a:spLocks noGrp="1"/>
          </p:cNvSpPr>
          <p:nvPr>
            <p:ph type="pic" idx="8"/>
          </p:nvPr>
        </p:nvSpPr>
        <p:spPr>
          <a:xfrm>
            <a:off x="26983113" y="4849814"/>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3" name="Google Shape;243;p25"/>
          <p:cNvSpPr>
            <a:spLocks noGrp="1"/>
          </p:cNvSpPr>
          <p:nvPr>
            <p:ph type="pic" idx="9"/>
          </p:nvPr>
        </p:nvSpPr>
        <p:spPr>
          <a:xfrm>
            <a:off x="26968061" y="11926198"/>
            <a:ext cx="7955280" cy="493776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244" name="Google Shape;244;p25"/>
          <p:cNvSpPr txBox="1">
            <a:spLocks noGrp="1"/>
          </p:cNvSpPr>
          <p:nvPr>
            <p:ph type="body" idx="1"/>
          </p:nvPr>
        </p:nvSpPr>
        <p:spPr>
          <a:xfrm>
            <a:off x="10094409"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5" name="Google Shape;245;p25"/>
          <p:cNvSpPr txBox="1">
            <a:spLocks noGrp="1"/>
          </p:cNvSpPr>
          <p:nvPr>
            <p:ph type="body" idx="13"/>
          </p:nvPr>
        </p:nvSpPr>
        <p:spPr>
          <a:xfrm>
            <a:off x="1637603" y="9981886"/>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6" name="Google Shape;246;p25"/>
          <p:cNvSpPr txBox="1">
            <a:spLocks noGrp="1"/>
          </p:cNvSpPr>
          <p:nvPr>
            <p:ph type="body" idx="14"/>
          </p:nvPr>
        </p:nvSpPr>
        <p:spPr>
          <a:xfrm>
            <a:off x="10094409"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7" name="Google Shape;247;p25"/>
          <p:cNvSpPr txBox="1">
            <a:spLocks noGrp="1"/>
          </p:cNvSpPr>
          <p:nvPr>
            <p:ph type="body" idx="15"/>
          </p:nvPr>
        </p:nvSpPr>
        <p:spPr>
          <a:xfrm>
            <a:off x="1637603" y="10669493"/>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8" name="Google Shape;248;p25"/>
          <p:cNvSpPr txBox="1">
            <a:spLocks noGrp="1"/>
          </p:cNvSpPr>
          <p:nvPr>
            <p:ph type="body" idx="16"/>
          </p:nvPr>
        </p:nvSpPr>
        <p:spPr>
          <a:xfrm>
            <a:off x="18534605" y="9981886"/>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49" name="Google Shape;249;p25"/>
          <p:cNvSpPr txBox="1">
            <a:spLocks noGrp="1"/>
          </p:cNvSpPr>
          <p:nvPr>
            <p:ph type="body" idx="17"/>
          </p:nvPr>
        </p:nvSpPr>
        <p:spPr>
          <a:xfrm>
            <a:off x="18534605" y="10669493"/>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0" name="Google Shape;250;p25"/>
          <p:cNvSpPr txBox="1">
            <a:spLocks noGrp="1"/>
          </p:cNvSpPr>
          <p:nvPr>
            <p:ph type="body" idx="18"/>
          </p:nvPr>
        </p:nvSpPr>
        <p:spPr>
          <a:xfrm>
            <a:off x="26983113" y="9981886"/>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1" name="Google Shape;251;p25"/>
          <p:cNvSpPr txBox="1">
            <a:spLocks noGrp="1"/>
          </p:cNvSpPr>
          <p:nvPr>
            <p:ph type="body" idx="19"/>
          </p:nvPr>
        </p:nvSpPr>
        <p:spPr>
          <a:xfrm>
            <a:off x="26983113" y="10669493"/>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2" name="Google Shape;252;p25"/>
          <p:cNvSpPr txBox="1">
            <a:spLocks noGrp="1"/>
          </p:cNvSpPr>
          <p:nvPr>
            <p:ph type="body" idx="20"/>
          </p:nvPr>
        </p:nvSpPr>
        <p:spPr>
          <a:xfrm>
            <a:off x="10087333"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3" name="Google Shape;253;p25"/>
          <p:cNvSpPr txBox="1">
            <a:spLocks noGrp="1"/>
          </p:cNvSpPr>
          <p:nvPr>
            <p:ph type="body" idx="21"/>
          </p:nvPr>
        </p:nvSpPr>
        <p:spPr>
          <a:xfrm>
            <a:off x="1630527" y="17059122"/>
            <a:ext cx="7946970"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4" name="Google Shape;254;p25"/>
          <p:cNvSpPr txBox="1">
            <a:spLocks noGrp="1"/>
          </p:cNvSpPr>
          <p:nvPr>
            <p:ph type="body" idx="22"/>
          </p:nvPr>
        </p:nvSpPr>
        <p:spPr>
          <a:xfrm>
            <a:off x="10087333"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5" name="Google Shape;255;p25"/>
          <p:cNvSpPr txBox="1">
            <a:spLocks noGrp="1"/>
          </p:cNvSpPr>
          <p:nvPr>
            <p:ph type="body" idx="23"/>
          </p:nvPr>
        </p:nvSpPr>
        <p:spPr>
          <a:xfrm>
            <a:off x="1630527" y="17746729"/>
            <a:ext cx="7946970"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6" name="Google Shape;256;p25"/>
          <p:cNvSpPr txBox="1">
            <a:spLocks noGrp="1"/>
          </p:cNvSpPr>
          <p:nvPr>
            <p:ph type="body" idx="24"/>
          </p:nvPr>
        </p:nvSpPr>
        <p:spPr>
          <a:xfrm>
            <a:off x="18527529" y="17059122"/>
            <a:ext cx="7946972"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7" name="Google Shape;257;p25"/>
          <p:cNvSpPr txBox="1">
            <a:spLocks noGrp="1"/>
          </p:cNvSpPr>
          <p:nvPr>
            <p:ph type="body" idx="25"/>
          </p:nvPr>
        </p:nvSpPr>
        <p:spPr>
          <a:xfrm>
            <a:off x="18527529" y="17746729"/>
            <a:ext cx="7946972"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8" name="Google Shape;258;p25"/>
          <p:cNvSpPr txBox="1">
            <a:spLocks noGrp="1"/>
          </p:cNvSpPr>
          <p:nvPr>
            <p:ph type="body" idx="26"/>
          </p:nvPr>
        </p:nvSpPr>
        <p:spPr>
          <a:xfrm>
            <a:off x="26976037" y="17059122"/>
            <a:ext cx="7947304"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59" name="Google Shape;259;p25"/>
          <p:cNvSpPr txBox="1">
            <a:spLocks noGrp="1"/>
          </p:cNvSpPr>
          <p:nvPr>
            <p:ph type="body" idx="27"/>
          </p:nvPr>
        </p:nvSpPr>
        <p:spPr>
          <a:xfrm>
            <a:off x="26976037" y="17746729"/>
            <a:ext cx="7947304"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260" name="Google Shape;260;p25"/>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25"/>
          <p:cNvSpPr txBox="1">
            <a:spLocks noGrp="1"/>
          </p:cNvSpPr>
          <p:nvPr>
            <p:ph type="body" idx="28"/>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8186018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41"/>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29568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468"/>
        <p:cNvGrpSpPr/>
        <p:nvPr/>
      </p:nvGrpSpPr>
      <p:grpSpPr>
        <a:xfrm>
          <a:off x="0" y="0"/>
          <a:ext cx="0" cy="0"/>
          <a:chOff x="0" y="0"/>
          <a:chExt cx="0" cy="0"/>
        </a:xfrm>
      </p:grpSpPr>
      <p:sp>
        <p:nvSpPr>
          <p:cNvPr id="469" name="Google Shape;469;p50"/>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50"/>
          <p:cNvSpPr txBox="1">
            <a:spLocks noGrp="1"/>
          </p:cNvSpPr>
          <p:nvPr>
            <p:ph type="body" idx="1"/>
          </p:nvPr>
        </p:nvSpPr>
        <p:spPr>
          <a:xfrm>
            <a:off x="2514600" y="2487168"/>
            <a:ext cx="31546800" cy="1408200"/>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1" name="Google Shape;471;p50"/>
          <p:cNvSpPr txBox="1">
            <a:spLocks noGrp="1"/>
          </p:cNvSpPr>
          <p:nvPr>
            <p:ph type="body" idx="2"/>
          </p:nvPr>
        </p:nvSpPr>
        <p:spPr>
          <a:xfrm>
            <a:off x="2514600"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72" name="Google Shape;472;p50"/>
          <p:cNvSpPr txBox="1">
            <a:spLocks noGrp="1"/>
          </p:cNvSpPr>
          <p:nvPr>
            <p:ph type="body" idx="3"/>
          </p:nvPr>
        </p:nvSpPr>
        <p:spPr>
          <a:xfrm>
            <a:off x="18845785" y="4846320"/>
            <a:ext cx="15215700" cy="13652100"/>
          </a:xfrm>
          <a:prstGeom prst="rect">
            <a:avLst/>
          </a:prstGeom>
          <a:noFill/>
          <a:ln>
            <a:noFill/>
          </a:ln>
        </p:spPr>
        <p:txBody>
          <a:bodyPr spcFirstLastPara="1" wrap="square" lIns="91425" tIns="45700" rIns="91425" bIns="45700" anchor="t" anchorCtr="0">
            <a:noAutofit/>
          </a:bodyPr>
          <a:lstStyle>
            <a:lvl1pPr marL="457200" marR="0" lvl="0" indent="-508000" algn="l">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41"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theme" Target="../theme/theme2.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8" Type="http://schemas.openxmlformats.org/officeDocument/2006/relationships/slideLayout" Target="../slideLayouts/slideLayout10.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image" Target="../media/image10.png"/><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1.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theme" Target="../theme/theme4.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4">
              <a:alphaModFix/>
            </a:blip>
            <a:srcRect/>
            <a:stretch/>
          </p:blipFill>
          <p:spPr>
            <a:xfrm>
              <a:off x="34061399" y="19504414"/>
              <a:ext cx="2003438" cy="69023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0" r:id="rId1"/>
    <p:sldLayoutId id="214748368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8"/>
        <p:cNvGrpSpPr/>
        <p:nvPr/>
      </p:nvGrpSpPr>
      <p:grpSpPr>
        <a:xfrm>
          <a:off x="0" y="0"/>
          <a:ext cx="0" cy="0"/>
          <a:chOff x="0" y="0"/>
          <a:chExt cx="0" cy="0"/>
        </a:xfrm>
      </p:grpSpPr>
      <p:sp>
        <p:nvSpPr>
          <p:cNvPr id="419" name="Google Shape;419;p42"/>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420" name="Google Shape;420;p42"/>
          <p:cNvGrpSpPr/>
          <p:nvPr/>
        </p:nvGrpSpPr>
        <p:grpSpPr>
          <a:xfrm>
            <a:off x="34061399" y="19504414"/>
            <a:ext cx="2514553" cy="1072912"/>
            <a:chOff x="34061399" y="19504414"/>
            <a:chExt cx="2514553" cy="1072912"/>
          </a:xfrm>
        </p:grpSpPr>
        <p:sp>
          <p:nvSpPr>
            <p:cNvPr id="421" name="Google Shape;421;p42"/>
            <p:cNvSpPr/>
            <p:nvPr/>
          </p:nvSpPr>
          <p:spPr>
            <a:xfrm>
              <a:off x="36420552" y="19687526"/>
              <a:ext cx="155400" cy="889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422" name="Google Shape;422;p42" descr="A picture containing shape&#10;&#10;Description automatically generated"/>
            <p:cNvPicPr preferRelativeResize="0"/>
            <p:nvPr/>
          </p:nvPicPr>
          <p:blipFill rotWithShape="1">
            <a:blip r:embed="rId41">
              <a:alphaModFix/>
            </a:blip>
            <a:srcRect/>
            <a:stretch/>
          </p:blipFill>
          <p:spPr>
            <a:xfrm>
              <a:off x="34061399" y="19504414"/>
              <a:ext cx="2003438" cy="69023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309960150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Lst>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lt1"/>
              </a:buClr>
              <a:buSzPts val="7200"/>
              <a:buFont typeface="NVIDIA Sans"/>
              <a:buNone/>
              <a:defRPr sz="72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12" name="Google Shape;12;p1" descr="A picture containing shape&#10;&#10;Description automatically generated"/>
            <p:cNvPicPr preferRelativeResize="0"/>
            <p:nvPr/>
          </p:nvPicPr>
          <p:blipFill rotWithShape="1">
            <a:blip r:embed="rId7">
              <a:alphaModFix/>
            </a:blip>
            <a:srcRect/>
            <a:stretch/>
          </p:blipFill>
          <p:spPr>
            <a:xfrm>
              <a:off x="34061399" y="19504414"/>
              <a:ext cx="2003438" cy="690238"/>
            </a:xfrm>
            <a:prstGeom prst="rect">
              <a:avLst/>
            </a:prstGeom>
            <a:noFill/>
            <a:ln>
              <a:noFill/>
            </a:ln>
          </p:spPr>
        </p:pic>
      </p:grpSp>
    </p:spTree>
    <p:extLst>
      <p:ext uri="{BB962C8B-B14F-4D97-AF65-F5344CB8AC3E}">
        <p14:creationId xmlns:p14="http://schemas.microsoft.com/office/powerpoint/2010/main" val="1767497969"/>
      </p:ext>
    </p:extLst>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3"/>
          <p:cNvSpPr txBox="1">
            <a:spLocks noGrp="1"/>
          </p:cNvSpPr>
          <p:nvPr>
            <p:ph type="subTitle" idx="1"/>
          </p:nvPr>
        </p:nvSpPr>
        <p:spPr>
          <a:xfrm>
            <a:off x="1513012" y="7941727"/>
            <a:ext cx="19282200" cy="1703700"/>
          </a:xfrm>
          <a:prstGeom prst="rect">
            <a:avLst/>
          </a:prstGeom>
        </p:spPr>
        <p:txBody>
          <a:bodyPr spcFirstLastPara="1" wrap="square" lIns="91425" tIns="45700" rIns="91425" bIns="45700" anchor="t" anchorCtr="0">
            <a:normAutofit/>
          </a:bodyPr>
          <a:lstStyle/>
          <a:p>
            <a:pPr marL="0" lvl="0" indent="0" algn="l" rtl="0">
              <a:spcBef>
                <a:spcPts val="3000"/>
              </a:spcBef>
              <a:spcAft>
                <a:spcPts val="0"/>
              </a:spcAft>
              <a:buNone/>
            </a:pPr>
            <a:r>
              <a:rPr lang="en-US" dirty="0"/>
              <a:t>NVIDIA</a:t>
            </a:r>
            <a:endParaRPr dirty="0"/>
          </a:p>
        </p:txBody>
      </p:sp>
      <p:sp>
        <p:nvSpPr>
          <p:cNvPr id="834" name="Google Shape;834;p83"/>
          <p:cNvSpPr txBox="1">
            <a:spLocks noGrp="1"/>
          </p:cNvSpPr>
          <p:nvPr>
            <p:ph type="ctrTitle"/>
          </p:nvPr>
        </p:nvSpPr>
        <p:spPr>
          <a:xfrm>
            <a:off x="1513012" y="2983577"/>
            <a:ext cx="19282200" cy="4937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Fundamentals of Accelerated </a:t>
            </a:r>
            <a:r>
              <a:rPr lang="en-US"/>
              <a:t>Data Science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33" name="Google Shape;1033;p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Classification assigns data to known categories</a:t>
            </a:r>
            <a:endParaRPr dirty="0"/>
          </a:p>
        </p:txBody>
      </p:sp>
      <p:sp>
        <p:nvSpPr>
          <p:cNvPr id="1034" name="Google Shape;1034;p93"/>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35" name="Google Shape;1035;p93"/>
          <p:cNvPicPr preferRelativeResize="0"/>
          <p:nvPr/>
        </p:nvPicPr>
        <p:blipFill rotWithShape="1">
          <a:blip r:embed="rId3">
            <a:alphaModFix/>
          </a:blip>
          <a:srcRect/>
          <a:stretch/>
        </p:blipFill>
        <p:spPr>
          <a:xfrm>
            <a:off x="2514600" y="5757363"/>
            <a:ext cx="15773376" cy="11830025"/>
          </a:xfrm>
          <a:prstGeom prst="rect">
            <a:avLst/>
          </a:prstGeom>
          <a:noFill/>
          <a:ln>
            <a:noFill/>
          </a:ln>
        </p:spPr>
      </p:pic>
      <p:pic>
        <p:nvPicPr>
          <p:cNvPr id="1036" name="Google Shape;1036;p93"/>
          <p:cNvPicPr preferRelativeResize="0"/>
          <p:nvPr/>
        </p:nvPicPr>
        <p:blipFill>
          <a:blip r:embed="rId4">
            <a:alphaModFix/>
          </a:blip>
          <a:stretch>
            <a:fillRect/>
          </a:stretch>
        </p:blipFill>
        <p:spPr>
          <a:xfrm>
            <a:off x="18288000" y="5757350"/>
            <a:ext cx="15773400" cy="11830025"/>
          </a:xfrm>
          <a:prstGeom prst="rect">
            <a:avLst/>
          </a:prstGeom>
          <a:noFill/>
          <a:ln>
            <a:noFill/>
          </a:ln>
        </p:spPr>
      </p:pic>
      <p:pic>
        <p:nvPicPr>
          <p:cNvPr id="4" name="Google Shape;1046;p94">
            <a:extLst>
              <a:ext uri="{FF2B5EF4-FFF2-40B4-BE49-F238E27FC236}">
                <a16:creationId xmlns:a16="http://schemas.microsoft.com/office/drawing/2014/main" id="{7A42E168-C0E8-0047-B0B9-563A4BD4DACB}"/>
              </a:ext>
            </a:extLst>
          </p:cNvPr>
          <p:cNvPicPr preferRelativeResize="0"/>
          <p:nvPr/>
        </p:nvPicPr>
        <p:blipFill>
          <a:blip r:embed="rId5">
            <a:alphaModFix/>
          </a:blip>
          <a:stretch>
            <a:fillRect/>
          </a:stretch>
        </p:blipFill>
        <p:spPr>
          <a:xfrm>
            <a:off x="23162550" y="14057545"/>
            <a:ext cx="6024303" cy="17707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43" name="Google Shape;1043;p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Classification assigns data to known categories</a:t>
            </a:r>
            <a:endParaRPr dirty="0"/>
          </a:p>
        </p:txBody>
      </p:sp>
      <p:sp>
        <p:nvSpPr>
          <p:cNvPr id="1044" name="Google Shape;1044;p94"/>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45" name="Google Shape;1045;p94"/>
          <p:cNvPicPr preferRelativeResize="0"/>
          <p:nvPr/>
        </p:nvPicPr>
        <p:blipFill>
          <a:blip r:embed="rId3">
            <a:alphaModFix/>
          </a:blip>
          <a:stretch>
            <a:fillRect/>
          </a:stretch>
        </p:blipFill>
        <p:spPr>
          <a:xfrm>
            <a:off x="18288000" y="5757350"/>
            <a:ext cx="15773400" cy="11830050"/>
          </a:xfrm>
          <a:prstGeom prst="rect">
            <a:avLst/>
          </a:prstGeom>
          <a:noFill/>
          <a:ln>
            <a:noFill/>
          </a:ln>
        </p:spPr>
      </p:pic>
      <p:pic>
        <p:nvPicPr>
          <p:cNvPr id="1046" name="Google Shape;1046;p94"/>
          <p:cNvPicPr preferRelativeResize="0"/>
          <p:nvPr/>
        </p:nvPicPr>
        <p:blipFill>
          <a:blip r:embed="rId4">
            <a:alphaModFix/>
          </a:blip>
          <a:stretch>
            <a:fillRect/>
          </a:stretch>
        </p:blipFill>
        <p:spPr>
          <a:xfrm>
            <a:off x="2514600" y="5757350"/>
            <a:ext cx="15773500" cy="11830050"/>
          </a:xfrm>
          <a:prstGeom prst="rect">
            <a:avLst/>
          </a:prstGeom>
          <a:noFill/>
          <a:ln>
            <a:noFill/>
          </a:ln>
        </p:spPr>
      </p:pic>
      <p:pic>
        <p:nvPicPr>
          <p:cNvPr id="3" name="Google Shape;1053;p95">
            <a:extLst>
              <a:ext uri="{FF2B5EF4-FFF2-40B4-BE49-F238E27FC236}">
                <a16:creationId xmlns:a16="http://schemas.microsoft.com/office/drawing/2014/main" id="{3A58562B-AB29-3A9E-3BDB-EC2E8D2EFCAE}"/>
              </a:ext>
            </a:extLst>
          </p:cNvPr>
          <p:cNvPicPr preferRelativeResize="0"/>
          <p:nvPr/>
        </p:nvPicPr>
        <p:blipFill>
          <a:blip r:embed="rId5">
            <a:alphaModFix/>
          </a:blip>
          <a:stretch>
            <a:fillRect/>
          </a:stretch>
        </p:blipFill>
        <p:spPr>
          <a:xfrm>
            <a:off x="21752313" y="14057545"/>
            <a:ext cx="8844773" cy="1770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9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54" name="Google Shape;1054;p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Clustering discovers inherent groups in data without prior labeling</a:t>
            </a:r>
            <a:endParaRPr dirty="0"/>
          </a:p>
        </p:txBody>
      </p:sp>
      <p:sp>
        <p:nvSpPr>
          <p:cNvPr id="1055" name="Google Shape;1055;p9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056" name="Google Shape;1056;p95"/>
          <p:cNvPicPr preferRelativeResize="0"/>
          <p:nvPr/>
        </p:nvPicPr>
        <p:blipFill>
          <a:blip r:embed="rId3">
            <a:alphaModFix/>
          </a:blip>
          <a:stretch>
            <a:fillRect/>
          </a:stretch>
        </p:blipFill>
        <p:spPr>
          <a:xfrm>
            <a:off x="18288000" y="5757391"/>
            <a:ext cx="15773400" cy="11829966"/>
          </a:xfrm>
          <a:prstGeom prst="rect">
            <a:avLst/>
          </a:prstGeom>
          <a:noFill/>
          <a:ln>
            <a:noFill/>
          </a:ln>
        </p:spPr>
      </p:pic>
      <p:pic>
        <p:nvPicPr>
          <p:cNvPr id="1057" name="Google Shape;1057;p95"/>
          <p:cNvPicPr preferRelativeResize="0"/>
          <p:nvPr/>
        </p:nvPicPr>
        <p:blipFill>
          <a:blip r:embed="rId4">
            <a:alphaModFix/>
          </a:blip>
          <a:stretch>
            <a:fillRect/>
          </a:stretch>
        </p:blipFill>
        <p:spPr>
          <a:xfrm>
            <a:off x="2514600" y="5757350"/>
            <a:ext cx="15773500" cy="1183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9" name="Google Shape;989;p9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Inference</a:t>
            </a:r>
            <a:endParaRPr/>
          </a:p>
        </p:txBody>
      </p:sp>
      <p:sp>
        <p:nvSpPr>
          <p:cNvPr id="990" name="Google Shape;990;p9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Process incoming data and producing results based on patterns learned during training</a:t>
            </a:r>
            <a:endParaRPr dirty="0"/>
          </a:p>
        </p:txBody>
      </p:sp>
      <p:graphicFrame>
        <p:nvGraphicFramePr>
          <p:cNvPr id="3" name="Google Shape;1063;p96">
            <a:extLst>
              <a:ext uri="{FF2B5EF4-FFF2-40B4-BE49-F238E27FC236}">
                <a16:creationId xmlns:a16="http://schemas.microsoft.com/office/drawing/2014/main" id="{1975EA76-AA12-2D5B-CA9C-C96CAA74FD0C}"/>
              </a:ext>
            </a:extLst>
          </p:cNvPr>
          <p:cNvGraphicFramePr/>
          <p:nvPr>
            <p:extLst>
              <p:ext uri="{D42A27DB-BD31-4B8C-83A1-F6EECF244321}">
                <p14:modId xmlns:p14="http://schemas.microsoft.com/office/powerpoint/2010/main" val="2438410375"/>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Inference</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4" name="Google Shape;1064;p96">
            <a:extLst>
              <a:ext uri="{FF2B5EF4-FFF2-40B4-BE49-F238E27FC236}">
                <a16:creationId xmlns:a16="http://schemas.microsoft.com/office/drawing/2014/main" id="{458C8173-F115-3152-E637-614E079237BA}"/>
              </a:ext>
            </a:extLst>
          </p:cNvPr>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5" name="Google Shape;1067;p96">
            <a:extLst>
              <a:ext uri="{FF2B5EF4-FFF2-40B4-BE49-F238E27FC236}">
                <a16:creationId xmlns:a16="http://schemas.microsoft.com/office/drawing/2014/main" id="{3C3CF9E4-FA26-FF97-83A3-55E96D6EDFB1}"/>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1068;p96">
            <a:extLst>
              <a:ext uri="{FF2B5EF4-FFF2-40B4-BE49-F238E27FC236}">
                <a16:creationId xmlns:a16="http://schemas.microsoft.com/office/drawing/2014/main" id="{76E06E85-A5EA-C589-1290-FF19A2C415CA}"/>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1069;p96">
            <a:extLst>
              <a:ext uri="{FF2B5EF4-FFF2-40B4-BE49-F238E27FC236}">
                <a16:creationId xmlns:a16="http://schemas.microsoft.com/office/drawing/2014/main" id="{6D4D2292-24D5-6F2A-1CC7-D0B0FCB053C1}"/>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1070;p96">
            <a:extLst>
              <a:ext uri="{FF2B5EF4-FFF2-40B4-BE49-F238E27FC236}">
                <a16:creationId xmlns:a16="http://schemas.microsoft.com/office/drawing/2014/main" id="{CB77E5B2-825E-83A6-AE9D-30C655C3AA41}"/>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9" name="Google Shape;1071;p96">
            <a:extLst>
              <a:ext uri="{FF2B5EF4-FFF2-40B4-BE49-F238E27FC236}">
                <a16:creationId xmlns:a16="http://schemas.microsoft.com/office/drawing/2014/main" id="{90656024-AE97-77BE-9906-A02D660837E3}"/>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0" name="Google Shape;1072;p96">
            <a:extLst>
              <a:ext uri="{FF2B5EF4-FFF2-40B4-BE49-F238E27FC236}">
                <a16:creationId xmlns:a16="http://schemas.microsoft.com/office/drawing/2014/main" id="{492CF91E-C236-19C4-9317-85A047CA5220}"/>
              </a:ext>
            </a:extLst>
          </p:cNvPr>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learning algorithm</a:t>
            </a:r>
            <a:endParaRPr sz="6000">
              <a:solidFill>
                <a:schemeClr val="lt2"/>
              </a:solidFill>
              <a:latin typeface="NVIDIA Sans"/>
              <a:ea typeface="NVIDIA Sans"/>
              <a:cs typeface="NVIDIA Sans"/>
              <a:sym typeface="NVIDIA Sans"/>
            </a:endParaRPr>
          </a:p>
        </p:txBody>
      </p:sp>
      <p:sp>
        <p:nvSpPr>
          <p:cNvPr id="11" name="Google Shape;1073;p96">
            <a:extLst>
              <a:ext uri="{FF2B5EF4-FFF2-40B4-BE49-F238E27FC236}">
                <a16:creationId xmlns:a16="http://schemas.microsoft.com/office/drawing/2014/main" id="{2C8D6586-3227-1AB3-DF62-2CC6DD278F47}"/>
              </a:ext>
            </a:extLst>
          </p:cNvPr>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12" name="Google Shape;1074;p96">
            <a:extLst>
              <a:ext uri="{FF2B5EF4-FFF2-40B4-BE49-F238E27FC236}">
                <a16:creationId xmlns:a16="http://schemas.microsoft.com/office/drawing/2014/main" id="{87A0F9B7-31B5-8B6E-D45F-1A18994FA2CB}"/>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3" name="Google Shape;1075;p96">
            <a:extLst>
              <a:ext uri="{FF2B5EF4-FFF2-40B4-BE49-F238E27FC236}">
                <a16:creationId xmlns:a16="http://schemas.microsoft.com/office/drawing/2014/main" id="{FCE88F42-0CE7-A41C-C256-92E8E746CC36}"/>
              </a:ext>
            </a:extLst>
          </p:cNvPr>
          <p:cNvCxnSpPr>
            <a:stCxn id="11" idx="3"/>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14" name="Google Shape;1077;p96">
            <a:extLst>
              <a:ext uri="{FF2B5EF4-FFF2-40B4-BE49-F238E27FC236}">
                <a16:creationId xmlns:a16="http://schemas.microsoft.com/office/drawing/2014/main" id="{3E9DAFDD-1F4C-BD9A-7D71-7EF765E1CCE5}"/>
              </a:ext>
            </a:extLst>
          </p:cNvPr>
          <p:cNvCxnSpPr>
            <a:stCxn id="12"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5" name="Google Shape;1079;p96">
            <a:extLst>
              <a:ext uri="{FF2B5EF4-FFF2-40B4-BE49-F238E27FC236}">
                <a16:creationId xmlns:a16="http://schemas.microsoft.com/office/drawing/2014/main" id="{A01FAD38-9B22-9B37-5475-602A045C208A}"/>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1"/>
                </a:solidFill>
                <a:latin typeface="NVIDIA Sans"/>
                <a:ea typeface="NVIDIA Sans"/>
                <a:cs typeface="NVIDIA Sans"/>
                <a:sym typeface="NVIDIA Sans"/>
              </a:rPr>
              <a:t>model</a:t>
            </a:r>
            <a:endParaRPr sz="6000">
              <a:solidFill>
                <a:schemeClr val="lt1"/>
              </a:solidFill>
              <a:latin typeface="NVIDIA Sans"/>
              <a:ea typeface="NVIDIA Sans"/>
              <a:cs typeface="NVIDIA Sans"/>
              <a:sym typeface="NVIDIA Sans"/>
            </a:endParaRPr>
          </a:p>
        </p:txBody>
      </p:sp>
      <p:sp>
        <p:nvSpPr>
          <p:cNvPr id="16" name="Google Shape;1080;p96">
            <a:extLst>
              <a:ext uri="{FF2B5EF4-FFF2-40B4-BE49-F238E27FC236}">
                <a16:creationId xmlns:a16="http://schemas.microsoft.com/office/drawing/2014/main" id="{2B4186F8-26F2-4414-5BE4-C664F90B2FB4}"/>
              </a:ext>
            </a:extLst>
          </p:cNvPr>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7" name="Google Shape;1081;p96">
            <a:extLst>
              <a:ext uri="{FF2B5EF4-FFF2-40B4-BE49-F238E27FC236}">
                <a16:creationId xmlns:a16="http://schemas.microsoft.com/office/drawing/2014/main" id="{E6DCD496-3F17-6C28-A52C-CD0D38643520}"/>
              </a:ext>
            </a:extLst>
          </p:cNvPr>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cxnSp>
        <p:nvCxnSpPr>
          <p:cNvPr id="18" name="Google Shape;1082;p96">
            <a:extLst>
              <a:ext uri="{FF2B5EF4-FFF2-40B4-BE49-F238E27FC236}">
                <a16:creationId xmlns:a16="http://schemas.microsoft.com/office/drawing/2014/main" id="{1BAFE791-E243-F336-332F-FFBD3165E195}"/>
              </a:ext>
            </a:extLst>
          </p:cNvPr>
          <p:cNvCxnSpPr>
            <a:stCxn id="16" idx="3"/>
            <a:endCxn id="25"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20" name="Google Shape;1084;p96">
            <a:extLst>
              <a:ext uri="{FF2B5EF4-FFF2-40B4-BE49-F238E27FC236}">
                <a16:creationId xmlns:a16="http://schemas.microsoft.com/office/drawing/2014/main" id="{ECA93A1B-5762-83A0-41E6-1088A8E06C37}"/>
              </a:ext>
            </a:extLst>
          </p:cNvPr>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cxnSp>
        <p:nvCxnSpPr>
          <p:cNvPr id="21" name="Google Shape;1085;p96">
            <a:extLst>
              <a:ext uri="{FF2B5EF4-FFF2-40B4-BE49-F238E27FC236}">
                <a16:creationId xmlns:a16="http://schemas.microsoft.com/office/drawing/2014/main" id="{A73E37F3-B2F1-78BC-98BC-E55972CD5029}"/>
              </a:ext>
            </a:extLst>
          </p:cNvPr>
          <p:cNvCxnSpPr>
            <a:stCxn id="17" idx="3"/>
            <a:endCxn id="16"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22" name="Google Shape;1086;p96">
            <a:extLst>
              <a:ext uri="{FF2B5EF4-FFF2-40B4-BE49-F238E27FC236}">
                <a16:creationId xmlns:a16="http://schemas.microsoft.com/office/drawing/2014/main" id="{A8541232-46DE-D763-C1C2-CE0FB8B93284}"/>
              </a:ext>
            </a:extLst>
          </p:cNvPr>
          <p:cNvCxnSpPr>
            <a:stCxn id="10" idx="3"/>
            <a:endCxn id="15"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23" name="Google Shape;1087;p96">
            <a:extLst>
              <a:ext uri="{FF2B5EF4-FFF2-40B4-BE49-F238E27FC236}">
                <a16:creationId xmlns:a16="http://schemas.microsoft.com/office/drawing/2014/main" id="{1B597C83-55FF-4B69-1AAD-6466E9B9685A}"/>
              </a:ext>
            </a:extLst>
          </p:cNvPr>
          <p:cNvCxnSpPr>
            <a:stCxn id="15" idx="2"/>
            <a:endCxn id="16"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24" name="Google Shape;1088;p96">
            <a:extLst>
              <a:ext uri="{FF2B5EF4-FFF2-40B4-BE49-F238E27FC236}">
                <a16:creationId xmlns:a16="http://schemas.microsoft.com/office/drawing/2014/main" id="{857B4C40-43F6-ECF3-A9B3-7AD9258742B9}"/>
              </a:ext>
            </a:extLst>
          </p:cNvPr>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25" name="Google Shape;1083;p96">
            <a:extLst>
              <a:ext uri="{FF2B5EF4-FFF2-40B4-BE49-F238E27FC236}">
                <a16:creationId xmlns:a16="http://schemas.microsoft.com/office/drawing/2014/main" id="{A9BBC28A-AEC5-0D23-8C5A-8CA2849D54CE}"/>
              </a:ext>
            </a:extLst>
          </p:cNvPr>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
        <p:nvSpPr>
          <p:cNvPr id="26" name="Google Shape;1089;p96">
            <a:extLst>
              <a:ext uri="{FF2B5EF4-FFF2-40B4-BE49-F238E27FC236}">
                <a16:creationId xmlns:a16="http://schemas.microsoft.com/office/drawing/2014/main" id="{0114B731-A43D-7409-D684-B32F7CF514B3}"/>
              </a:ext>
            </a:extLst>
          </p:cNvPr>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9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129" name="Google Shape;1129;p9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Process incoming data and producing results based on patterns learned during training</a:t>
            </a:r>
          </a:p>
          <a:p>
            <a:pPr marL="0" lvl="0" indent="0" algn="ctr" rtl="0">
              <a:spcBef>
                <a:spcPts val="0"/>
              </a:spcBef>
              <a:spcAft>
                <a:spcPts val="0"/>
              </a:spcAft>
              <a:buNone/>
            </a:pPr>
            <a:endParaRPr dirty="0"/>
          </a:p>
        </p:txBody>
      </p:sp>
      <p:sp>
        <p:nvSpPr>
          <p:cNvPr id="1130" name="Google Shape;1130;p9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131" name="Google Shape;1131;p98"/>
          <p:cNvPicPr preferRelativeResize="0"/>
          <p:nvPr/>
        </p:nvPicPr>
        <p:blipFill>
          <a:blip r:embed="rId3">
            <a:alphaModFix/>
          </a:blip>
          <a:stretch>
            <a:fillRect/>
          </a:stretch>
        </p:blipFill>
        <p:spPr>
          <a:xfrm>
            <a:off x="18288000" y="5757391"/>
            <a:ext cx="15773400" cy="11829966"/>
          </a:xfrm>
          <a:prstGeom prst="rect">
            <a:avLst/>
          </a:prstGeom>
          <a:noFill/>
          <a:ln>
            <a:noFill/>
          </a:ln>
        </p:spPr>
      </p:pic>
      <p:pic>
        <p:nvPicPr>
          <p:cNvPr id="1132" name="Google Shape;1132;p98"/>
          <p:cNvPicPr preferRelativeResize="0"/>
          <p:nvPr/>
        </p:nvPicPr>
        <p:blipFill>
          <a:blip r:embed="rId4">
            <a:alphaModFix/>
          </a:blip>
          <a:stretch>
            <a:fillRect/>
          </a:stretch>
        </p:blipFill>
        <p:spPr>
          <a:xfrm>
            <a:off x="2514600" y="5757400"/>
            <a:ext cx="15773376" cy="11829950"/>
          </a:xfrm>
          <a:prstGeom prst="rect">
            <a:avLst/>
          </a:prstGeom>
          <a:noFill/>
          <a:ln>
            <a:noFill/>
          </a:ln>
        </p:spPr>
      </p:pic>
      <p:sp>
        <p:nvSpPr>
          <p:cNvPr id="1133" name="Google Shape;1133;p98"/>
          <p:cNvSpPr/>
          <p:nvPr/>
        </p:nvSpPr>
        <p:spPr>
          <a:xfrm>
            <a:off x="12455615" y="10042043"/>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4" name="Google Shape;1134;p98"/>
          <p:cNvSpPr/>
          <p:nvPr/>
        </p:nvSpPr>
        <p:spPr>
          <a:xfrm>
            <a:off x="28229280" y="10042057"/>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133;p98">
            <a:extLst>
              <a:ext uri="{FF2B5EF4-FFF2-40B4-BE49-F238E27FC236}">
                <a16:creationId xmlns:a16="http://schemas.microsoft.com/office/drawing/2014/main" id="{1FE2745E-6C25-7E46-CA48-0E3B82A849A3}"/>
              </a:ext>
            </a:extLst>
          </p:cNvPr>
          <p:cNvSpPr/>
          <p:nvPr/>
        </p:nvSpPr>
        <p:spPr>
          <a:xfrm>
            <a:off x="6368579" y="12453549"/>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134;p98">
            <a:extLst>
              <a:ext uri="{FF2B5EF4-FFF2-40B4-BE49-F238E27FC236}">
                <a16:creationId xmlns:a16="http://schemas.microsoft.com/office/drawing/2014/main" id="{939D44FA-D9F0-A52D-D261-E4132C834B64}"/>
              </a:ext>
            </a:extLst>
          </p:cNvPr>
          <p:cNvSpPr/>
          <p:nvPr/>
        </p:nvSpPr>
        <p:spPr>
          <a:xfrm>
            <a:off x="22141955" y="12453549"/>
            <a:ext cx="365400" cy="3654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9" name="Google Shape;1099;p9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Lifelong Learning</a:t>
            </a:r>
            <a:endParaRPr/>
          </a:p>
        </p:txBody>
      </p:sp>
      <p:sp>
        <p:nvSpPr>
          <p:cNvPr id="1100" name="Google Shape;1100;p9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Allows models to update and improve their performance as new data becomes available</a:t>
            </a:r>
            <a:endParaRPr/>
          </a:p>
        </p:txBody>
      </p:sp>
      <p:graphicFrame>
        <p:nvGraphicFramePr>
          <p:cNvPr id="4" name="Google Shape;1140;p99">
            <a:extLst>
              <a:ext uri="{FF2B5EF4-FFF2-40B4-BE49-F238E27FC236}">
                <a16:creationId xmlns:a16="http://schemas.microsoft.com/office/drawing/2014/main" id="{89B5B47C-C480-F28B-A28D-318B1FB2FCBA}"/>
              </a:ext>
            </a:extLst>
          </p:cNvPr>
          <p:cNvGraphicFramePr/>
          <p:nvPr>
            <p:extLst>
              <p:ext uri="{D42A27DB-BD31-4B8C-83A1-F6EECF244321}">
                <p14:modId xmlns:p14="http://schemas.microsoft.com/office/powerpoint/2010/main" val="1919858743"/>
              </p:ext>
            </p:extLst>
          </p:nvPr>
        </p:nvGraphicFramePr>
        <p:xfrm>
          <a:off x="2514600" y="4846325"/>
          <a:ext cx="31546800" cy="13652100"/>
        </p:xfrm>
        <a:graphic>
          <a:graphicData uri="http://schemas.openxmlformats.org/drawingml/2006/table">
            <a:tbl>
              <a:tblPr>
                <a:noFill/>
              </a:tblPr>
              <a:tblGrid>
                <a:gridCol w="9706200">
                  <a:extLst>
                    <a:ext uri="{9D8B030D-6E8A-4147-A177-3AD203B41FA5}">
                      <a16:colId xmlns:a16="http://schemas.microsoft.com/office/drawing/2014/main" val="20000"/>
                    </a:ext>
                  </a:extLst>
                </a:gridCol>
                <a:gridCol w="21840600">
                  <a:extLst>
                    <a:ext uri="{9D8B030D-6E8A-4147-A177-3AD203B41FA5}">
                      <a16:colId xmlns:a16="http://schemas.microsoft.com/office/drawing/2014/main" val="20001"/>
                    </a:ext>
                  </a:extLst>
                </a:gridCol>
              </a:tblGrid>
              <a:tr h="4550700">
                <a:tc>
                  <a:txBody>
                    <a:bodyPr/>
                    <a:lstStyle/>
                    <a:p>
                      <a:pPr marL="457200" lvl="0" indent="0" algn="l" rtl="0">
                        <a:lnSpc>
                          <a:spcPct val="100000"/>
                        </a:lnSpc>
                        <a:spcBef>
                          <a:spcPts val="0"/>
                        </a:spcBef>
                        <a:spcAft>
                          <a:spcPts val="0"/>
                        </a:spcAft>
                        <a:buNone/>
                      </a:pPr>
                      <a:endParaRPr sz="4800"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4800" b="1" dirty="0">
                          <a:solidFill>
                            <a:schemeClr val="lt1"/>
                          </a:solidFill>
                          <a:latin typeface="NVIDIA Sans"/>
                          <a:ea typeface="NVIDIA Sans"/>
                          <a:cs typeface="NVIDIA Sans"/>
                          <a:sym typeface="NVIDIA Sans"/>
                        </a:rPr>
                        <a:t>Continuous Learning</a:t>
                      </a:r>
                      <a:endParaRPr sz="4800" b="1" dirty="0">
                        <a:solidFill>
                          <a:schemeClr val="lt1"/>
                        </a:solidFill>
                        <a:latin typeface="NVIDIA Sans"/>
                        <a:ea typeface="NVIDIA Sans"/>
                        <a:cs typeface="NVIDIA Sans"/>
                        <a:sym typeface="NVIDIA Sans"/>
                      </a:endParaRPr>
                    </a:p>
                    <a:p>
                      <a:pPr marL="457200" lvl="0" indent="-469900" algn="l" rtl="0">
                        <a:lnSpc>
                          <a:spcPct val="150000"/>
                        </a:lnSpc>
                        <a:spcBef>
                          <a:spcPts val="300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Compare predictions with actual results to identify data drift</a:t>
                      </a:r>
                      <a:endParaRPr sz="3600" dirty="0">
                        <a:solidFill>
                          <a:schemeClr val="lt1"/>
                        </a:solidFill>
                        <a:latin typeface="NVIDIA Sans"/>
                        <a:ea typeface="NVIDIA Sans"/>
                        <a:cs typeface="NVIDIA Sans"/>
                        <a:sym typeface="NVIDIA Sans"/>
                      </a:endParaRPr>
                    </a:p>
                    <a:p>
                      <a:pPr marL="457200" lvl="0" indent="-469900" algn="l" rtl="0">
                        <a:lnSpc>
                          <a:spcPct val="150000"/>
                        </a:lnSpc>
                        <a:spcBef>
                          <a:spcPts val="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Update model (retrain) with new data</a:t>
                      </a:r>
                      <a:endParaRPr sz="3600" dirty="0">
                        <a:solidFill>
                          <a:schemeClr val="lt1"/>
                        </a:solidFill>
                        <a:latin typeface="NVIDIA Sans"/>
                        <a:ea typeface="NVIDIA Sans"/>
                        <a:cs typeface="NVIDIA Sans"/>
                        <a:sym typeface="NVIDIA Sans"/>
                      </a:endParaRPr>
                    </a:p>
                    <a:p>
                      <a:pPr marL="457200" lvl="0" indent="-469900" algn="l" rtl="0">
                        <a:lnSpc>
                          <a:spcPct val="150000"/>
                        </a:lnSpc>
                        <a:spcBef>
                          <a:spcPts val="0"/>
                        </a:spcBef>
                        <a:spcAft>
                          <a:spcPts val="0"/>
                        </a:spcAft>
                        <a:buClr>
                          <a:schemeClr val="dk2"/>
                        </a:buClr>
                        <a:buSzPts val="3800"/>
                        <a:buFont typeface="NVIDIA Sans"/>
                        <a:buChar char="●"/>
                      </a:pPr>
                      <a:r>
                        <a:rPr lang="en-US" sz="3600" dirty="0">
                          <a:solidFill>
                            <a:schemeClr val="lt1"/>
                          </a:solidFill>
                          <a:latin typeface="NVIDIA Sans"/>
                          <a:ea typeface="NVIDIA Sans"/>
                          <a:cs typeface="NVIDIA Sans"/>
                          <a:sym typeface="NVIDIA Sans"/>
                        </a:rPr>
                        <a:t>Enables systems to automatically improve their performance through experience, making it a powerful tool for data-driven decision-making and automation across various domains</a:t>
                      </a:r>
                      <a:endParaRPr sz="3600" dirty="0">
                        <a:solidFill>
                          <a:schemeClr val="lt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Inference</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5" name="Google Shape;1141;p99">
            <a:extLst>
              <a:ext uri="{FF2B5EF4-FFF2-40B4-BE49-F238E27FC236}">
                <a16:creationId xmlns:a16="http://schemas.microsoft.com/office/drawing/2014/main" id="{712E6BB1-2A02-DC44-FB6E-75D43BA029B7}"/>
              </a:ext>
            </a:extLst>
          </p:cNvPr>
          <p:cNvSpPr txBox="1"/>
          <p:nvPr/>
        </p:nvSpPr>
        <p:spPr>
          <a:xfrm>
            <a:off x="4694825"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6" name="Google Shape;1144;p99">
            <a:extLst>
              <a:ext uri="{FF2B5EF4-FFF2-40B4-BE49-F238E27FC236}">
                <a16:creationId xmlns:a16="http://schemas.microsoft.com/office/drawing/2014/main" id="{8188F1C4-8386-0E0E-CAFD-0D3F2D75F1BB}"/>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7" name="Google Shape;1145;p99">
            <a:extLst>
              <a:ext uri="{FF2B5EF4-FFF2-40B4-BE49-F238E27FC236}">
                <a16:creationId xmlns:a16="http://schemas.microsoft.com/office/drawing/2014/main" id="{57B14A73-76D4-3EB9-9C93-91BA7780DC6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8" name="Google Shape;1146;p99">
            <a:extLst>
              <a:ext uri="{FF2B5EF4-FFF2-40B4-BE49-F238E27FC236}">
                <a16:creationId xmlns:a16="http://schemas.microsoft.com/office/drawing/2014/main" id="{DEB00629-BE31-6AF7-6F4B-24F872AC4AC8}"/>
              </a:ext>
            </a:extLst>
          </p:cNvPr>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9" name="Google Shape;1147;p99">
            <a:extLst>
              <a:ext uri="{FF2B5EF4-FFF2-40B4-BE49-F238E27FC236}">
                <a16:creationId xmlns:a16="http://schemas.microsoft.com/office/drawing/2014/main" id="{4CBE12E5-8FE2-D47F-13C5-FF7999DB8A44}"/>
              </a:ext>
            </a:extLst>
          </p:cNvPr>
          <p:cNvCxnSpPr>
            <a:stCxn id="7"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1" name="Google Shape;1149;p99">
            <a:extLst>
              <a:ext uri="{FF2B5EF4-FFF2-40B4-BE49-F238E27FC236}">
                <a16:creationId xmlns:a16="http://schemas.microsoft.com/office/drawing/2014/main" id="{1E01C53A-E389-BA19-0A45-DDC4D0ED580C}"/>
              </a:ext>
            </a:extLst>
          </p:cNvPr>
          <p:cNvCxnSpPr>
            <a:stCxn id="8" idx="3"/>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12" name="Google Shape;1151;p99">
            <a:extLst>
              <a:ext uri="{FF2B5EF4-FFF2-40B4-BE49-F238E27FC236}">
                <a16:creationId xmlns:a16="http://schemas.microsoft.com/office/drawing/2014/main" id="{A90A6406-850E-24BF-7BC3-7BA1F47C1087}"/>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3" name="Google Shape;1152;p99">
            <a:extLst>
              <a:ext uri="{FF2B5EF4-FFF2-40B4-BE49-F238E27FC236}">
                <a16:creationId xmlns:a16="http://schemas.microsoft.com/office/drawing/2014/main" id="{8155FCE7-84C5-388D-9B88-904017A77D18}"/>
              </a:ext>
            </a:extLst>
          </p:cNvPr>
          <p:cNvSpPr/>
          <p:nvPr/>
        </p:nvSpPr>
        <p:spPr>
          <a:xfrm>
            <a:off x="15429750" y="14978300"/>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14" name="Google Shape;1153;p99">
            <a:extLst>
              <a:ext uri="{FF2B5EF4-FFF2-40B4-BE49-F238E27FC236}">
                <a16:creationId xmlns:a16="http://schemas.microsoft.com/office/drawing/2014/main" id="{8402EF2C-7935-BEA0-B90D-99E91A5D2B5A}"/>
              </a:ext>
            </a:extLst>
          </p:cNvPr>
          <p:cNvSpPr txBox="1"/>
          <p:nvPr/>
        </p:nvSpPr>
        <p:spPr>
          <a:xfrm>
            <a:off x="446872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cxnSp>
        <p:nvCxnSpPr>
          <p:cNvPr id="15" name="Google Shape;1154;p99">
            <a:extLst>
              <a:ext uri="{FF2B5EF4-FFF2-40B4-BE49-F238E27FC236}">
                <a16:creationId xmlns:a16="http://schemas.microsoft.com/office/drawing/2014/main" id="{BB840216-FC9C-B349-036D-B44039122E5E}"/>
              </a:ext>
            </a:extLst>
          </p:cNvPr>
          <p:cNvCxnSpPr>
            <a:stCxn id="13" idx="3"/>
            <a:endCxn id="21" idx="1"/>
          </p:cNvCxnSpPr>
          <p:nvPr/>
        </p:nvCxnSpPr>
        <p:spPr>
          <a:xfrm>
            <a:off x="21146250" y="16166150"/>
            <a:ext cx="5244600" cy="0"/>
          </a:xfrm>
          <a:prstGeom prst="straightConnector1">
            <a:avLst/>
          </a:prstGeom>
          <a:noFill/>
          <a:ln w="114300" cap="flat" cmpd="sng">
            <a:solidFill>
              <a:schemeClr val="dk2"/>
            </a:solidFill>
            <a:prstDash val="solid"/>
            <a:round/>
            <a:headEnd type="none" w="med" len="med"/>
            <a:tailEnd type="triangle" w="med" len="med"/>
          </a:ln>
        </p:spPr>
      </p:cxnSp>
      <p:sp>
        <p:nvSpPr>
          <p:cNvPr id="16" name="Google Shape;1156;p99">
            <a:extLst>
              <a:ext uri="{FF2B5EF4-FFF2-40B4-BE49-F238E27FC236}">
                <a16:creationId xmlns:a16="http://schemas.microsoft.com/office/drawing/2014/main" id="{BFB98613-22C5-9AB6-52ED-FC3797EC8B82}"/>
              </a:ext>
            </a:extLst>
          </p:cNvPr>
          <p:cNvSpPr txBox="1"/>
          <p:nvPr/>
        </p:nvSpPr>
        <p:spPr>
          <a:xfrm>
            <a:off x="26634000" y="152556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cxnSp>
        <p:nvCxnSpPr>
          <p:cNvPr id="17" name="Google Shape;1157;p99">
            <a:extLst>
              <a:ext uri="{FF2B5EF4-FFF2-40B4-BE49-F238E27FC236}">
                <a16:creationId xmlns:a16="http://schemas.microsoft.com/office/drawing/2014/main" id="{9685CA4A-D1C4-2ED3-747C-A64DDF14D455}"/>
              </a:ext>
            </a:extLst>
          </p:cNvPr>
          <p:cNvCxnSpPr>
            <a:stCxn id="14" idx="3"/>
            <a:endCxn id="13" idx="1"/>
          </p:cNvCxnSpPr>
          <p:nvPr/>
        </p:nvCxnSpPr>
        <p:spPr>
          <a:xfrm>
            <a:off x="10185225" y="16166150"/>
            <a:ext cx="5244600" cy="0"/>
          </a:xfrm>
          <a:prstGeom prst="straightConnector1">
            <a:avLst/>
          </a:prstGeom>
          <a:noFill/>
          <a:ln w="114300" cap="flat" cmpd="sng">
            <a:solidFill>
              <a:schemeClr val="dk2"/>
            </a:solidFill>
            <a:prstDash val="solid"/>
            <a:round/>
            <a:headEnd type="none" w="med" len="med"/>
            <a:tailEnd type="triangle" w="med" len="med"/>
          </a:ln>
        </p:spPr>
      </p:cxnSp>
      <p:cxnSp>
        <p:nvCxnSpPr>
          <p:cNvPr id="18" name="Google Shape;1158;p99">
            <a:extLst>
              <a:ext uri="{FF2B5EF4-FFF2-40B4-BE49-F238E27FC236}">
                <a16:creationId xmlns:a16="http://schemas.microsoft.com/office/drawing/2014/main" id="{305BD1FB-EE1E-3C07-DBF2-F4BC4F49D31F}"/>
              </a:ext>
            </a:extLst>
          </p:cNvPr>
          <p:cNvCxnSpPr>
            <a:stCxn id="6" idx="3"/>
            <a:endCxn id="12"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cxnSp>
        <p:nvCxnSpPr>
          <p:cNvPr id="19" name="Google Shape;1159;p99">
            <a:extLst>
              <a:ext uri="{FF2B5EF4-FFF2-40B4-BE49-F238E27FC236}">
                <a16:creationId xmlns:a16="http://schemas.microsoft.com/office/drawing/2014/main" id="{8E4F8556-BD49-AEDC-6881-E40A21338BC3}"/>
              </a:ext>
            </a:extLst>
          </p:cNvPr>
          <p:cNvCxnSpPr>
            <a:stCxn id="12" idx="2"/>
            <a:endCxn id="13" idx="0"/>
          </p:cNvCxnSpPr>
          <p:nvPr/>
        </p:nvCxnSpPr>
        <p:spPr>
          <a:xfrm flipH="1">
            <a:off x="18287925" y="12599675"/>
            <a:ext cx="10961400" cy="2378700"/>
          </a:xfrm>
          <a:prstGeom prst="straightConnector1">
            <a:avLst/>
          </a:prstGeom>
          <a:noFill/>
          <a:ln w="114300" cap="flat" cmpd="sng">
            <a:solidFill>
              <a:schemeClr val="dk2"/>
            </a:solidFill>
            <a:prstDash val="dash"/>
            <a:round/>
            <a:headEnd type="none" w="med" len="med"/>
            <a:tailEnd type="triangle" w="med" len="med"/>
          </a:ln>
        </p:spPr>
      </p:cxnSp>
      <p:sp>
        <p:nvSpPr>
          <p:cNvPr id="20" name="Google Shape;1160;p99">
            <a:extLst>
              <a:ext uri="{FF2B5EF4-FFF2-40B4-BE49-F238E27FC236}">
                <a16:creationId xmlns:a16="http://schemas.microsoft.com/office/drawing/2014/main" id="{7DF5D0F8-8B3B-CC44-59AF-AB7C5D7A49B2}"/>
              </a:ext>
            </a:extLst>
          </p:cNvPr>
          <p:cNvSpPr txBox="1"/>
          <p:nvPr/>
        </p:nvSpPr>
        <p:spPr>
          <a:xfrm>
            <a:off x="4225494" y="161661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new input</a:t>
            </a:r>
            <a:endParaRPr sz="6000">
              <a:latin typeface="NVIDIA Sans"/>
              <a:ea typeface="NVIDIA Sans"/>
              <a:cs typeface="NVIDIA Sans"/>
              <a:sym typeface="NVIDIA Sans"/>
            </a:endParaRPr>
          </a:p>
        </p:txBody>
      </p:sp>
      <p:sp>
        <p:nvSpPr>
          <p:cNvPr id="21" name="Google Shape;1155;p99">
            <a:extLst>
              <a:ext uri="{FF2B5EF4-FFF2-40B4-BE49-F238E27FC236}">
                <a16:creationId xmlns:a16="http://schemas.microsoft.com/office/drawing/2014/main" id="{642F243C-A3A3-CE25-34A3-A46DD9F6B32A}"/>
              </a:ext>
            </a:extLst>
          </p:cNvPr>
          <p:cNvSpPr txBox="1"/>
          <p:nvPr/>
        </p:nvSpPr>
        <p:spPr>
          <a:xfrm>
            <a:off x="26390775" y="1571090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sp>
        <p:nvSpPr>
          <p:cNvPr id="22" name="Google Shape;1161;p99">
            <a:extLst>
              <a:ext uri="{FF2B5EF4-FFF2-40B4-BE49-F238E27FC236}">
                <a16:creationId xmlns:a16="http://schemas.microsoft.com/office/drawing/2014/main" id="{2ED8F522-6A39-2033-9EC0-2E330CB6EB33}"/>
              </a:ext>
            </a:extLst>
          </p:cNvPr>
          <p:cNvSpPr txBox="1"/>
          <p:nvPr/>
        </p:nvSpPr>
        <p:spPr>
          <a:xfrm>
            <a:off x="26164675" y="16147250"/>
            <a:ext cx="5716500" cy="910500"/>
          </a:xfrm>
          <a:prstGeom prst="rect">
            <a:avLst/>
          </a:prstGeom>
          <a:solidFill>
            <a:schemeClr val="dk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prediction</a:t>
            </a:r>
            <a:endParaRPr sz="6000">
              <a:latin typeface="NVIDIA Sans"/>
              <a:ea typeface="NVIDIA Sans"/>
              <a:cs typeface="NVIDIA Sans"/>
              <a:sym typeface="NVIDIA Sans"/>
            </a:endParaRPr>
          </a:p>
        </p:txBody>
      </p:sp>
      <p:pic>
        <p:nvPicPr>
          <p:cNvPr id="23" name="Google Shape;1162;p99">
            <a:extLst>
              <a:ext uri="{FF2B5EF4-FFF2-40B4-BE49-F238E27FC236}">
                <a16:creationId xmlns:a16="http://schemas.microsoft.com/office/drawing/2014/main" id="{125A8B07-8CD0-E466-5B1D-5EE4218D2497}"/>
              </a:ext>
            </a:extLst>
          </p:cNvPr>
          <p:cNvPicPr preferRelativeResize="0"/>
          <p:nvPr/>
        </p:nvPicPr>
        <p:blipFill>
          <a:blip r:embed="rId3">
            <a:alphaModFix/>
          </a:blip>
          <a:stretch>
            <a:fillRect/>
          </a:stretch>
        </p:blipFill>
        <p:spPr>
          <a:xfrm>
            <a:off x="5457025" y="4846325"/>
            <a:ext cx="3739896" cy="3759375"/>
          </a:xfrm>
          <a:prstGeom prst="rect">
            <a:avLst/>
          </a:prstGeom>
          <a:noFill/>
          <a:ln>
            <a:noFill/>
          </a:ln>
        </p:spPr>
      </p:pic>
      <p:cxnSp>
        <p:nvCxnSpPr>
          <p:cNvPr id="24" name="Google Shape;1163;p99">
            <a:extLst>
              <a:ext uri="{FF2B5EF4-FFF2-40B4-BE49-F238E27FC236}">
                <a16:creationId xmlns:a16="http://schemas.microsoft.com/office/drawing/2014/main" id="{AF3FAFEF-673B-33AB-8AE4-B1DE9B0FA0C2}"/>
              </a:ext>
            </a:extLst>
          </p:cNvPr>
          <p:cNvCxnSpPr>
            <a:stCxn id="23" idx="2"/>
            <a:endCxn id="7" idx="0"/>
          </p:cNvCxnSpPr>
          <p:nvPr/>
        </p:nvCxnSpPr>
        <p:spPr>
          <a:xfrm>
            <a:off x="7326973" y="8605700"/>
            <a:ext cx="0" cy="1859700"/>
          </a:xfrm>
          <a:prstGeom prst="straightConnector1">
            <a:avLst/>
          </a:prstGeom>
          <a:noFill/>
          <a:ln w="11430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7" name="Google Shape;1127;p96"/>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1100"/>
              <a:buFont typeface="Arial"/>
              <a:buNone/>
            </a:pPr>
            <a:r>
              <a:rPr lang="en-US"/>
              <a:t>Common Use Cases</a:t>
            </a:r>
            <a:endParaRPr/>
          </a:p>
        </p:txBody>
      </p:sp>
      <p:sp>
        <p:nvSpPr>
          <p:cNvPr id="6" name="Google Shape;1168;p100">
            <a:extLst>
              <a:ext uri="{FF2B5EF4-FFF2-40B4-BE49-F238E27FC236}">
                <a16:creationId xmlns:a16="http://schemas.microsoft.com/office/drawing/2014/main" id="{777DB00B-38FD-D997-F36D-1B2A5730430C}"/>
              </a:ext>
            </a:extLst>
          </p:cNvPr>
          <p:cNvSpPr txBox="1">
            <a:spLocks/>
          </p:cNvSpPr>
          <p:nvPr/>
        </p:nvSpPr>
        <p:spPr>
          <a:xfrm>
            <a:off x="2514600" y="4846320"/>
            <a:ext cx="31546800" cy="136521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508000" algn="l" rtl="0">
              <a:lnSpc>
                <a:spcPct val="90000"/>
              </a:lnSpc>
              <a:spcBef>
                <a:spcPts val="3000"/>
              </a:spcBef>
              <a:spcAft>
                <a:spcPts val="0"/>
              </a:spcAft>
              <a:buClr>
                <a:schemeClr val="dk2"/>
              </a:buClr>
              <a:buSzPts val="44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482600" algn="l" rtl="0">
              <a:lnSpc>
                <a:spcPct val="90000"/>
              </a:lnSpc>
              <a:spcBef>
                <a:spcPts val="1500"/>
              </a:spcBef>
              <a:spcAft>
                <a:spcPts val="0"/>
              </a:spcAft>
              <a:buClr>
                <a:schemeClr val="dk2"/>
              </a:buClr>
              <a:buSzPts val="4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457200"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431800" algn="l" rtl="0">
              <a:lnSpc>
                <a:spcPct val="90000"/>
              </a:lnSpc>
              <a:spcBef>
                <a:spcPts val="1500"/>
              </a:spcBef>
              <a:spcAft>
                <a:spcPts val="0"/>
              </a:spcAft>
              <a:buClr>
                <a:schemeClr val="dk2"/>
              </a:buClr>
              <a:buSzPts val="32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406400" algn="l" rtl="0">
              <a:lnSpc>
                <a:spcPct val="90000"/>
              </a:lnSpc>
              <a:spcBef>
                <a:spcPts val="1500"/>
              </a:spcBef>
              <a:spcAft>
                <a:spcPts val="0"/>
              </a:spcAft>
              <a:buClr>
                <a:schemeClr val="dk2"/>
              </a:buClr>
              <a:buSzPts val="28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pPr marL="0" indent="0">
              <a:lnSpc>
                <a:spcPct val="150000"/>
              </a:lnSpc>
              <a:buFont typeface="NVIDIA Sans"/>
              <a:buNone/>
            </a:pPr>
            <a:r>
              <a:rPr lang="en-US" b="1"/>
              <a:t>Benefits: </a:t>
            </a:r>
          </a:p>
          <a:p>
            <a:pPr>
              <a:lnSpc>
                <a:spcPct val="150000"/>
              </a:lnSpc>
              <a:buFont typeface="NVIDIA Sans"/>
              <a:buChar char="●"/>
            </a:pPr>
            <a:r>
              <a:rPr lang="en-US" b="1"/>
              <a:t>Problem solving</a:t>
            </a:r>
            <a:r>
              <a:rPr lang="en-US"/>
              <a:t>: excels at complex problems where patterns are not easily discernible</a:t>
            </a:r>
            <a:endParaRPr lang="en-US" b="1"/>
          </a:p>
          <a:p>
            <a:pPr>
              <a:lnSpc>
                <a:spcPct val="150000"/>
              </a:lnSpc>
              <a:spcBef>
                <a:spcPts val="0"/>
              </a:spcBef>
              <a:buFont typeface="NVIDIA Sans"/>
              <a:buChar char="●"/>
            </a:pPr>
            <a:r>
              <a:rPr lang="en-US" b="1"/>
              <a:t>Adaptability</a:t>
            </a:r>
            <a:r>
              <a:rPr lang="en-US"/>
              <a:t>: models can adapt to new data, new tasks, and improve over time with retraining</a:t>
            </a:r>
          </a:p>
        </p:txBody>
      </p:sp>
      <p:graphicFrame>
        <p:nvGraphicFramePr>
          <p:cNvPr id="7" name="Google Shape;1169;p100">
            <a:extLst>
              <a:ext uri="{FF2B5EF4-FFF2-40B4-BE49-F238E27FC236}">
                <a16:creationId xmlns:a16="http://schemas.microsoft.com/office/drawing/2014/main" id="{5A4D1DDC-756C-F328-B22C-9E9F2DA7F68E}"/>
              </a:ext>
            </a:extLst>
          </p:cNvPr>
          <p:cNvGraphicFramePr/>
          <p:nvPr/>
        </p:nvGraphicFramePr>
        <p:xfrm>
          <a:off x="2514614" y="4846325"/>
          <a:ext cx="31546800" cy="10269400"/>
        </p:xfrm>
        <a:graphic>
          <a:graphicData uri="http://schemas.openxmlformats.org/drawingml/2006/table">
            <a:tbl>
              <a:tblPr firstRow="1" bandRow="1">
                <a:noFill/>
              </a:tblPr>
              <a:tblGrid>
                <a:gridCol w="6020350">
                  <a:extLst>
                    <a:ext uri="{9D8B030D-6E8A-4147-A177-3AD203B41FA5}">
                      <a16:colId xmlns:a16="http://schemas.microsoft.com/office/drawing/2014/main" val="20000"/>
                    </a:ext>
                  </a:extLst>
                </a:gridCol>
                <a:gridCol w="12883675">
                  <a:extLst>
                    <a:ext uri="{9D8B030D-6E8A-4147-A177-3AD203B41FA5}">
                      <a16:colId xmlns:a16="http://schemas.microsoft.com/office/drawing/2014/main" val="20001"/>
                    </a:ext>
                  </a:extLst>
                </a:gridCol>
                <a:gridCol w="4756075">
                  <a:extLst>
                    <a:ext uri="{9D8B030D-6E8A-4147-A177-3AD203B41FA5}">
                      <a16:colId xmlns:a16="http://schemas.microsoft.com/office/drawing/2014/main" val="20002"/>
                    </a:ext>
                  </a:extLst>
                </a:gridCol>
                <a:gridCol w="7886700">
                  <a:extLst>
                    <a:ext uri="{9D8B030D-6E8A-4147-A177-3AD203B41FA5}">
                      <a16:colId xmlns:a16="http://schemas.microsoft.com/office/drawing/2014/main" val="20003"/>
                    </a:ext>
                  </a:extLst>
                </a:gridCol>
              </a:tblGrid>
              <a:tr h="9351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a:solidFill>
                            <a:schemeClr val="dk1"/>
                          </a:solidFill>
                        </a:rPr>
                        <a:t>Supervised</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l" rtl="0">
                        <a:spcBef>
                          <a:spcPts val="0"/>
                        </a:spcBef>
                        <a:spcAft>
                          <a:spcPts val="0"/>
                        </a:spcAft>
                        <a:buNone/>
                      </a:pPr>
                      <a:r>
                        <a:rPr lang="en-US" sz="4000">
                          <a:solidFill>
                            <a:schemeClr val="dk1"/>
                          </a:solidFill>
                        </a:rPr>
                        <a:t>Unsupervised</a:t>
                      </a:r>
                      <a:endParaRPr>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1569275">
                <a:tc>
                  <a:txBody>
                    <a:bodyPr/>
                    <a:lstStyle/>
                    <a:p>
                      <a:pPr marL="0" marR="0" lvl="0" indent="0" algn="l" rtl="0">
                        <a:spcBef>
                          <a:spcPts val="0"/>
                        </a:spcBef>
                        <a:spcAft>
                          <a:spcPts val="0"/>
                        </a:spcAft>
                        <a:buNone/>
                      </a:pPr>
                      <a:r>
                        <a:rPr lang="en-US" sz="3600">
                          <a:solidFill>
                            <a:schemeClr val="lt1"/>
                          </a:solidFill>
                        </a:rPr>
                        <a:t>Online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Spam / Not Spam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Probability Customer Will Click on Ad</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lvl="0" indent="-457200" algn="l" rtl="0">
                        <a:spcBef>
                          <a:spcPts val="0"/>
                        </a:spcBef>
                        <a:spcAft>
                          <a:spcPts val="0"/>
                        </a:spcAft>
                        <a:buClr>
                          <a:schemeClr val="lt1"/>
                        </a:buClr>
                        <a:buSzPts val="3600"/>
                        <a:buChar char="●"/>
                      </a:pPr>
                      <a:r>
                        <a:rPr lang="en-US" sz="3600">
                          <a:solidFill>
                            <a:schemeClr val="lt1"/>
                          </a:solidFill>
                        </a:rPr>
                        <a:t>Group Articles into Categories</a:t>
                      </a:r>
                      <a:endParaRPr>
                        <a:solidFill>
                          <a:schemeClr val="dk1"/>
                        </a:solidFill>
                        <a:latin typeface="NVIDIA Sans"/>
                        <a:ea typeface="NVIDIA Sans"/>
                        <a:cs typeface="NVIDIA Sans"/>
                        <a:sym typeface="NVIDIA Sans"/>
                      </a:endParaRPr>
                    </a:p>
                    <a:p>
                      <a:pPr marL="457200" lvl="0" indent="-457200" algn="l" rtl="0">
                        <a:spcBef>
                          <a:spcPts val="0"/>
                        </a:spcBef>
                        <a:spcAft>
                          <a:spcPts val="0"/>
                        </a:spcAft>
                        <a:buClr>
                          <a:schemeClr val="lt1"/>
                        </a:buClr>
                        <a:buSzPts val="3600"/>
                        <a:buChar char="●"/>
                      </a:pPr>
                      <a:r>
                        <a:rPr lang="en-US" sz="3600">
                          <a:solidFill>
                            <a:schemeClr val="lt1"/>
                          </a:solidFill>
                        </a:rPr>
                        <a:t>Similar Search Results</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Financial Services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Credit Card Fraud</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Anomaly Detection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Telecom</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Customer Churn</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r h="20106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Health Care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Probability of Readmission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Predict Days of Hospital Stay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Patient Similarity</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4"/>
                  </a:ext>
                </a:extLst>
              </a:tr>
              <a:tr h="10661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Real Estate</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Predict House Price</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marR="0" lvl="0" indent="0" algn="l" rtl="0">
                        <a:spcBef>
                          <a:spcPts val="0"/>
                        </a:spcBef>
                        <a:spcAft>
                          <a:spcPts val="0"/>
                        </a:spcAft>
                        <a:buNone/>
                      </a:pP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5"/>
                  </a:ext>
                </a:extLst>
              </a:tr>
              <a:tr h="2556000">
                <a:tc>
                  <a:txBody>
                    <a:bodyPr/>
                    <a:lstStyle/>
                    <a:p>
                      <a:pPr marL="0" marR="0" lvl="0" indent="0" algn="l" rtl="0">
                        <a:lnSpc>
                          <a:spcPct val="100000"/>
                        </a:lnSpc>
                        <a:spcBef>
                          <a:spcPts val="0"/>
                        </a:spcBef>
                        <a:spcAft>
                          <a:spcPts val="0"/>
                        </a:spcAft>
                        <a:buNone/>
                      </a:pPr>
                      <a:r>
                        <a:rPr lang="en-US" sz="3600">
                          <a:solidFill>
                            <a:schemeClr val="lt1"/>
                          </a:solidFill>
                        </a:rPr>
                        <a:t>Retail</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Prejudice Price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Forecast Sales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Sentiment Analysis</a:t>
                      </a:r>
                      <a:endParaRPr sz="3600" u="none" strike="noStrike" cap="none">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Similar Customers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Product Similarity</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Customer Group</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Products Which Are Purchased Together</a:t>
                      </a:r>
                      <a:endParaRPr sz="3600" u="none" strike="noStrike" cap="none" dirty="0">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177" name="Google Shape;1177;p10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189" name="Google Shape;1189;p10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sp>
        <p:nvSpPr>
          <p:cNvPr id="45" name="Google Shape;1189;p102">
            <a:extLst>
              <a:ext uri="{FF2B5EF4-FFF2-40B4-BE49-F238E27FC236}">
                <a16:creationId xmlns:a16="http://schemas.microsoft.com/office/drawing/2014/main" id="{63FB4A9C-7283-0D51-6317-F0CC77C353CB}"/>
              </a:ext>
            </a:extLst>
          </p:cNvPr>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46" name="Google Shape;1190;p102">
            <a:extLst>
              <a:ext uri="{FF2B5EF4-FFF2-40B4-BE49-F238E27FC236}">
                <a16:creationId xmlns:a16="http://schemas.microsoft.com/office/drawing/2014/main" id="{10BB0919-2151-594C-6FD5-5756AEE966A1}"/>
              </a:ext>
            </a:extLst>
          </p:cNvPr>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47" name="Google Shape;1191;p102">
            <a:extLst>
              <a:ext uri="{FF2B5EF4-FFF2-40B4-BE49-F238E27FC236}">
                <a16:creationId xmlns:a16="http://schemas.microsoft.com/office/drawing/2014/main" id="{67B89C84-C051-9D21-B004-AB0EDD3EB22D}"/>
              </a:ext>
            </a:extLst>
          </p:cNvPr>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48" name="Google Shape;1192;p102">
            <a:extLst>
              <a:ext uri="{FF2B5EF4-FFF2-40B4-BE49-F238E27FC236}">
                <a16:creationId xmlns:a16="http://schemas.microsoft.com/office/drawing/2014/main" id="{95CA0849-10DF-ECD3-E269-F3FC5CCDBE34}"/>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49" name="Google Shape;1193;p102">
            <a:extLst>
              <a:ext uri="{FF2B5EF4-FFF2-40B4-BE49-F238E27FC236}">
                <a16:creationId xmlns:a16="http://schemas.microsoft.com/office/drawing/2014/main" id="{1944ECE2-1011-5509-FF8B-CC6C04B0F00B}"/>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50" name="Google Shape;1194;p102">
            <a:extLst>
              <a:ext uri="{FF2B5EF4-FFF2-40B4-BE49-F238E27FC236}">
                <a16:creationId xmlns:a16="http://schemas.microsoft.com/office/drawing/2014/main" id="{FC0BBAFE-91D8-3496-7F45-4D141557ADC8}"/>
              </a:ext>
            </a:extLst>
          </p:cNvPr>
          <p:cNvCxnSpPr>
            <a:stCxn id="49" idx="3"/>
            <a:endCxn id="45"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1" name="Google Shape;1195;p102">
            <a:extLst>
              <a:ext uri="{FF2B5EF4-FFF2-40B4-BE49-F238E27FC236}">
                <a16:creationId xmlns:a16="http://schemas.microsoft.com/office/drawing/2014/main" id="{93BB1111-D7A6-C62D-4F89-E0F0A49230DB}"/>
              </a:ext>
            </a:extLst>
          </p:cNvPr>
          <p:cNvCxnSpPr>
            <a:stCxn id="45" idx="3"/>
            <a:endCxn id="54"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2" name="Google Shape;1197;p102">
            <a:extLst>
              <a:ext uri="{FF2B5EF4-FFF2-40B4-BE49-F238E27FC236}">
                <a16:creationId xmlns:a16="http://schemas.microsoft.com/office/drawing/2014/main" id="{7E07B998-8C51-9EE4-901E-63C4B8A12DD4}"/>
              </a:ext>
            </a:extLst>
          </p:cNvPr>
          <p:cNvCxnSpPr>
            <a:stCxn id="54" idx="3"/>
            <a:endCxn id="46"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53" name="Google Shape;1198;p102">
            <a:extLst>
              <a:ext uri="{FF2B5EF4-FFF2-40B4-BE49-F238E27FC236}">
                <a16:creationId xmlns:a16="http://schemas.microsoft.com/office/drawing/2014/main" id="{A5DEC079-CCE0-0A08-23AB-7B4F5DA07D37}"/>
              </a:ext>
            </a:extLst>
          </p:cNvPr>
          <p:cNvCxnSpPr>
            <a:stCxn id="46" idx="3"/>
            <a:endCxn id="47"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54" name="Google Shape;1196;p102">
            <a:extLst>
              <a:ext uri="{FF2B5EF4-FFF2-40B4-BE49-F238E27FC236}">
                <a16:creationId xmlns:a16="http://schemas.microsoft.com/office/drawing/2014/main" id="{36C574EE-0C5D-B8DB-67AD-930BD2110D62}"/>
              </a:ext>
            </a:extLst>
          </p:cNvPr>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55" name="Google Shape;1199;p102">
            <a:extLst>
              <a:ext uri="{FF2B5EF4-FFF2-40B4-BE49-F238E27FC236}">
                <a16:creationId xmlns:a16="http://schemas.microsoft.com/office/drawing/2014/main" id="{492B376E-36D2-515A-4771-783824F5F06E}"/>
              </a:ext>
            </a:extLst>
          </p:cNvPr>
          <p:cNvCxnSpPr>
            <a:stCxn id="47" idx="3"/>
            <a:endCxn id="48" idx="1"/>
          </p:cNvCxnSpPr>
          <p:nvPr/>
        </p:nvCxnSpPr>
        <p:spPr>
          <a:xfrm>
            <a:off x="2850001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56" name="Google Shape;1200;p102">
            <a:extLst>
              <a:ext uri="{FF2B5EF4-FFF2-40B4-BE49-F238E27FC236}">
                <a16:creationId xmlns:a16="http://schemas.microsoft.com/office/drawing/2014/main" id="{0AC7F204-5954-1898-C31A-6C2DDB995B1C}"/>
              </a:ext>
            </a:extLst>
          </p:cNvPr>
          <p:cNvSpPr txBox="1"/>
          <p:nvPr/>
        </p:nvSpPr>
        <p:spPr>
          <a:xfrm>
            <a:off x="932900"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Define the business problem and project objectives</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Gather data from relevant sources</a:t>
            </a:r>
            <a:endParaRPr sz="3600">
              <a:latin typeface="NVIDIA Sans"/>
              <a:ea typeface="NVIDIA Sans"/>
              <a:cs typeface="NVIDIA Sans"/>
              <a:sym typeface="NVIDIA Sans"/>
            </a:endParaRPr>
          </a:p>
          <a:p>
            <a:pPr marL="0" lvl="0" indent="0" algn="l" rtl="0">
              <a:spcBef>
                <a:spcPts val="0"/>
              </a:spcBef>
              <a:spcAft>
                <a:spcPts val="0"/>
              </a:spcAft>
              <a:buNone/>
            </a:pPr>
            <a:endParaRPr sz="3600">
              <a:latin typeface="NVIDIA Sans"/>
              <a:ea typeface="NVIDIA Sans"/>
              <a:cs typeface="NVIDIA Sans"/>
              <a:sym typeface="NVIDIA Sans"/>
            </a:endParaRPr>
          </a:p>
        </p:txBody>
      </p:sp>
      <p:sp>
        <p:nvSpPr>
          <p:cNvPr id="57" name="Google Shape;1201;p102">
            <a:extLst>
              <a:ext uri="{FF2B5EF4-FFF2-40B4-BE49-F238E27FC236}">
                <a16:creationId xmlns:a16="http://schemas.microsoft.com/office/drawing/2014/main" id="{B6D56724-F93E-D729-4E00-75092F7BFE56}"/>
              </a:ext>
            </a:extLst>
          </p:cNvPr>
          <p:cNvSpPr txBox="1"/>
          <p:nvPr/>
        </p:nvSpPr>
        <p:spPr>
          <a:xfrm>
            <a:off x="6306825"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Exploratory data analysis (ET)</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Clean, transform, and prepare data for analysis</a:t>
            </a:r>
            <a:endParaRPr sz="3600">
              <a:latin typeface="NVIDIA Sans"/>
              <a:ea typeface="NVIDIA Sans"/>
              <a:cs typeface="NVIDIA Sans"/>
              <a:sym typeface="NVIDIA Sans"/>
            </a:endParaRPr>
          </a:p>
        </p:txBody>
      </p:sp>
      <p:sp>
        <p:nvSpPr>
          <p:cNvPr id="58" name="Google Shape;1202;p102">
            <a:extLst>
              <a:ext uri="{FF2B5EF4-FFF2-40B4-BE49-F238E27FC236}">
                <a16:creationId xmlns:a16="http://schemas.microsoft.com/office/drawing/2014/main" id="{23A521CC-76DB-E3FD-A6FA-CE19C550D9C8}"/>
              </a:ext>
            </a:extLst>
          </p:cNvPr>
          <p:cNvSpPr txBox="1"/>
          <p:nvPr/>
        </p:nvSpPr>
        <p:spPr>
          <a:xfrm>
            <a:off x="11868200"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Format data for model consumption</a:t>
            </a:r>
            <a:endParaRPr sz="3600">
              <a:latin typeface="NVIDIA Sans"/>
              <a:ea typeface="NVIDIA Sans"/>
              <a:cs typeface="NVIDIA Sans"/>
              <a:sym typeface="NVIDIA Sans"/>
            </a:endParaRPr>
          </a:p>
        </p:txBody>
      </p:sp>
      <p:sp>
        <p:nvSpPr>
          <p:cNvPr id="59" name="Google Shape;1203;p102">
            <a:extLst>
              <a:ext uri="{FF2B5EF4-FFF2-40B4-BE49-F238E27FC236}">
                <a16:creationId xmlns:a16="http://schemas.microsoft.com/office/drawing/2014/main" id="{088E0800-3EF4-57ED-840A-8B56F18CA808}"/>
              </a:ext>
            </a:extLst>
          </p:cNvPr>
          <p:cNvSpPr txBox="1"/>
          <p:nvPr/>
        </p:nvSpPr>
        <p:spPr>
          <a:xfrm>
            <a:off x="17429600"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Choose appropriate algorithms based on the problem and data</a:t>
            </a:r>
            <a:endParaRPr sz="3600">
              <a:latin typeface="NVIDIA Sans"/>
              <a:ea typeface="NVIDIA Sans"/>
              <a:cs typeface="NVIDIA Sans"/>
              <a:sym typeface="NVIDIA Sans"/>
            </a:endParaRPr>
          </a:p>
        </p:txBody>
      </p:sp>
      <p:sp>
        <p:nvSpPr>
          <p:cNvPr id="60" name="Google Shape;1204;p102">
            <a:extLst>
              <a:ext uri="{FF2B5EF4-FFF2-40B4-BE49-F238E27FC236}">
                <a16:creationId xmlns:a16="http://schemas.microsoft.com/office/drawing/2014/main" id="{ABB154AB-AE9B-85E0-6024-3BDD21459202}"/>
              </a:ext>
            </a:extLst>
          </p:cNvPr>
          <p:cNvSpPr txBox="1"/>
          <p:nvPr/>
        </p:nvSpPr>
        <p:spPr>
          <a:xfrm>
            <a:off x="22990975" y="10154713"/>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Assess the model’s performance using various metrics</a:t>
            </a:r>
            <a:endParaRPr sz="3600">
              <a:latin typeface="NVIDIA Sans"/>
              <a:ea typeface="NVIDIA Sans"/>
              <a:cs typeface="NVIDIA Sans"/>
              <a:sym typeface="NVIDIA Sans"/>
            </a:endParaRPr>
          </a:p>
        </p:txBody>
      </p:sp>
      <p:sp>
        <p:nvSpPr>
          <p:cNvPr id="61" name="Google Shape;1205;p102">
            <a:extLst>
              <a:ext uri="{FF2B5EF4-FFF2-40B4-BE49-F238E27FC236}">
                <a16:creationId xmlns:a16="http://schemas.microsoft.com/office/drawing/2014/main" id="{323E9628-F0A6-FF6F-2A72-0D03CD70BCA4}"/>
              </a:ext>
            </a:extLst>
          </p:cNvPr>
          <p:cNvSpPr txBox="1"/>
          <p:nvPr/>
        </p:nvSpPr>
        <p:spPr>
          <a:xfrm>
            <a:off x="28552350" y="14387719"/>
            <a:ext cx="6903300" cy="25146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Integrate the model into production systems</a:t>
            </a:r>
            <a:endParaRPr sz="3600">
              <a:latin typeface="NVIDIA Sans"/>
              <a:ea typeface="NVIDIA Sans"/>
              <a:cs typeface="NVIDIA Sans"/>
              <a:sym typeface="NVIDIA Sans"/>
            </a:endParaRPr>
          </a:p>
          <a:p>
            <a:pPr marL="457200" lvl="0" indent="-457200" algn="l" rtl="0">
              <a:spcBef>
                <a:spcPts val="0"/>
              </a:spcBef>
              <a:spcAft>
                <a:spcPts val="0"/>
              </a:spcAft>
              <a:buSzPts val="3600"/>
              <a:buFont typeface="NVIDIA Sans"/>
              <a:buChar char="●"/>
            </a:pPr>
            <a:r>
              <a:rPr lang="en-US" sz="3600">
                <a:latin typeface="NVIDIA Sans"/>
                <a:ea typeface="NVIDIA Sans"/>
                <a:cs typeface="NVIDIA Sans"/>
                <a:sym typeface="NVIDIA Sans"/>
              </a:rPr>
              <a:t>Continuously monitor the model’s performance and retrain as needed</a:t>
            </a:r>
            <a:endParaRPr sz="3600">
              <a:latin typeface="NVIDIA Sans"/>
              <a:ea typeface="NVIDIA Sans"/>
              <a:cs typeface="NVIDIA Sans"/>
              <a:sym typeface="NVIDIA Sans"/>
            </a:endParaRPr>
          </a:p>
        </p:txBody>
      </p:sp>
      <p:cxnSp>
        <p:nvCxnSpPr>
          <p:cNvPr id="62" name="Google Shape;1206;p102">
            <a:extLst>
              <a:ext uri="{FF2B5EF4-FFF2-40B4-BE49-F238E27FC236}">
                <a16:creationId xmlns:a16="http://schemas.microsoft.com/office/drawing/2014/main" id="{42BA56B0-468F-32BC-7639-F3D5A26E51FD}"/>
              </a:ext>
            </a:extLst>
          </p:cNvPr>
          <p:cNvCxnSpPr>
            <a:endCxn id="56" idx="0"/>
          </p:cNvCxnSpPr>
          <p:nvPr/>
        </p:nvCxnSpPr>
        <p:spPr>
          <a:xfrm>
            <a:off x="4384550" y="8775613"/>
            <a:ext cx="0" cy="1379100"/>
          </a:xfrm>
          <a:prstGeom prst="straightConnector1">
            <a:avLst/>
          </a:prstGeom>
          <a:noFill/>
          <a:ln w="38100" cap="flat" cmpd="sng">
            <a:solidFill>
              <a:schemeClr val="dk2"/>
            </a:solidFill>
            <a:prstDash val="solid"/>
            <a:round/>
            <a:headEnd type="none" w="med" len="med"/>
            <a:tailEnd type="none" w="med" len="med"/>
          </a:ln>
        </p:spPr>
      </p:cxnSp>
      <p:cxnSp>
        <p:nvCxnSpPr>
          <p:cNvPr id="63" name="Google Shape;1207;p102">
            <a:extLst>
              <a:ext uri="{FF2B5EF4-FFF2-40B4-BE49-F238E27FC236}">
                <a16:creationId xmlns:a16="http://schemas.microsoft.com/office/drawing/2014/main" id="{65E65604-7C14-2BE6-580B-9CBF20FC3751}"/>
              </a:ext>
            </a:extLst>
          </p:cNvPr>
          <p:cNvCxnSpPr>
            <a:endCxn id="57" idx="0"/>
          </p:cNvCxnSpPr>
          <p:nvPr/>
        </p:nvCxnSpPr>
        <p:spPr>
          <a:xfrm>
            <a:off x="9758475" y="8776219"/>
            <a:ext cx="0" cy="5611500"/>
          </a:xfrm>
          <a:prstGeom prst="straightConnector1">
            <a:avLst/>
          </a:prstGeom>
          <a:noFill/>
          <a:ln w="38100" cap="flat" cmpd="sng">
            <a:solidFill>
              <a:schemeClr val="dk2"/>
            </a:solidFill>
            <a:prstDash val="solid"/>
            <a:round/>
            <a:headEnd type="none" w="med" len="med"/>
            <a:tailEnd type="none" w="med" len="med"/>
          </a:ln>
        </p:spPr>
      </p:cxnSp>
      <p:cxnSp>
        <p:nvCxnSpPr>
          <p:cNvPr id="1152" name="Google Shape;1208;p102">
            <a:extLst>
              <a:ext uri="{FF2B5EF4-FFF2-40B4-BE49-F238E27FC236}">
                <a16:creationId xmlns:a16="http://schemas.microsoft.com/office/drawing/2014/main" id="{623CB51F-F7CD-24FF-225A-A39E3959D203}"/>
              </a:ext>
            </a:extLst>
          </p:cNvPr>
          <p:cNvCxnSpPr>
            <a:endCxn id="58" idx="0"/>
          </p:cNvCxnSpPr>
          <p:nvPr/>
        </p:nvCxnSpPr>
        <p:spPr>
          <a:xfrm>
            <a:off x="15319850" y="8779213"/>
            <a:ext cx="0" cy="1375500"/>
          </a:xfrm>
          <a:prstGeom prst="straightConnector1">
            <a:avLst/>
          </a:prstGeom>
          <a:noFill/>
          <a:ln w="38100" cap="flat" cmpd="sng">
            <a:solidFill>
              <a:schemeClr val="dk2"/>
            </a:solidFill>
            <a:prstDash val="solid"/>
            <a:round/>
            <a:headEnd type="none" w="med" len="med"/>
            <a:tailEnd type="none" w="med" len="med"/>
          </a:ln>
        </p:spPr>
      </p:cxnSp>
      <p:cxnSp>
        <p:nvCxnSpPr>
          <p:cNvPr id="1153" name="Google Shape;1209;p102">
            <a:extLst>
              <a:ext uri="{FF2B5EF4-FFF2-40B4-BE49-F238E27FC236}">
                <a16:creationId xmlns:a16="http://schemas.microsoft.com/office/drawing/2014/main" id="{0B44DAE8-AE68-0A79-6D88-C2BB196D1EE0}"/>
              </a:ext>
            </a:extLst>
          </p:cNvPr>
          <p:cNvCxnSpPr>
            <a:endCxn id="59" idx="0"/>
          </p:cNvCxnSpPr>
          <p:nvPr/>
        </p:nvCxnSpPr>
        <p:spPr>
          <a:xfrm>
            <a:off x="20881250" y="8777419"/>
            <a:ext cx="0" cy="5610300"/>
          </a:xfrm>
          <a:prstGeom prst="straightConnector1">
            <a:avLst/>
          </a:prstGeom>
          <a:noFill/>
          <a:ln w="38100" cap="flat" cmpd="sng">
            <a:solidFill>
              <a:schemeClr val="dk2"/>
            </a:solidFill>
            <a:prstDash val="solid"/>
            <a:round/>
            <a:headEnd type="none" w="med" len="med"/>
            <a:tailEnd type="none" w="med" len="med"/>
          </a:ln>
        </p:spPr>
      </p:cxnSp>
      <p:cxnSp>
        <p:nvCxnSpPr>
          <p:cNvPr id="1154" name="Google Shape;1210;p102">
            <a:extLst>
              <a:ext uri="{FF2B5EF4-FFF2-40B4-BE49-F238E27FC236}">
                <a16:creationId xmlns:a16="http://schemas.microsoft.com/office/drawing/2014/main" id="{6F331651-654C-7D37-329C-49745D1AA11F}"/>
              </a:ext>
            </a:extLst>
          </p:cNvPr>
          <p:cNvCxnSpPr>
            <a:endCxn id="60" idx="0"/>
          </p:cNvCxnSpPr>
          <p:nvPr/>
        </p:nvCxnSpPr>
        <p:spPr>
          <a:xfrm>
            <a:off x="26442625" y="8773513"/>
            <a:ext cx="0" cy="1381200"/>
          </a:xfrm>
          <a:prstGeom prst="straightConnector1">
            <a:avLst/>
          </a:prstGeom>
          <a:noFill/>
          <a:ln w="38100" cap="flat" cmpd="sng">
            <a:solidFill>
              <a:schemeClr val="dk2"/>
            </a:solidFill>
            <a:prstDash val="solid"/>
            <a:round/>
            <a:headEnd type="none" w="med" len="med"/>
            <a:tailEnd type="none" w="med" len="med"/>
          </a:ln>
        </p:spPr>
      </p:cxnSp>
      <p:cxnSp>
        <p:nvCxnSpPr>
          <p:cNvPr id="1155" name="Google Shape;1211;p102">
            <a:extLst>
              <a:ext uri="{FF2B5EF4-FFF2-40B4-BE49-F238E27FC236}">
                <a16:creationId xmlns:a16="http://schemas.microsoft.com/office/drawing/2014/main" id="{714AD107-A585-797E-B30A-F08E8B9310BB}"/>
              </a:ext>
            </a:extLst>
          </p:cNvPr>
          <p:cNvCxnSpPr>
            <a:endCxn id="61" idx="0"/>
          </p:cNvCxnSpPr>
          <p:nvPr/>
        </p:nvCxnSpPr>
        <p:spPr>
          <a:xfrm>
            <a:off x="32004000" y="8773819"/>
            <a:ext cx="0" cy="56139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0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196" name="Google Shape;1196;p10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197" name="Google Shape;1197;p102"/>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b="1" dirty="0"/>
          </a:p>
          <a:p>
            <a:pPr marL="457200" lvl="0" indent="-508000" algn="l" rtl="0">
              <a:spcBef>
                <a:spcPts val="3000"/>
              </a:spcBef>
              <a:spcAft>
                <a:spcPts val="0"/>
              </a:spcAft>
              <a:buSzPts val="4400"/>
              <a:buChar char="●"/>
            </a:pPr>
            <a:r>
              <a:rPr lang="en-US" b="1" dirty="0"/>
              <a:t>Data preparation </a:t>
            </a:r>
            <a:r>
              <a:rPr lang="en-US" dirty="0"/>
              <a:t>– clean, transform, and prepare the data</a:t>
            </a:r>
            <a:endParaRPr dirty="0"/>
          </a:p>
          <a:p>
            <a:pPr marL="457200" lvl="0" indent="-508000" algn="l" rtl="0">
              <a:spcBef>
                <a:spcPts val="0"/>
              </a:spcBef>
              <a:spcAft>
                <a:spcPts val="0"/>
              </a:spcAft>
              <a:buSzPts val="4400"/>
              <a:buChar char="●"/>
            </a:pPr>
            <a:r>
              <a:rPr lang="en-US" b="1" dirty="0"/>
              <a:t>Feature engineering</a:t>
            </a:r>
            <a:r>
              <a:rPr lang="en-US" dirty="0"/>
              <a:t> is often considered one of the most crucial and impactful steps in the machine learning process to improve a model's predictive power and ability to generalize to new data</a:t>
            </a:r>
            <a:endParaRPr dirty="0"/>
          </a:p>
          <a:p>
            <a:pPr marL="914400" lvl="1" indent="-482600" algn="l" rtl="0">
              <a:spcBef>
                <a:spcPts val="0"/>
              </a:spcBef>
              <a:spcAft>
                <a:spcPts val="0"/>
              </a:spcAft>
              <a:buSzPts val="4000"/>
              <a:buChar char="○"/>
            </a:pPr>
            <a:r>
              <a:rPr lang="en-US" dirty="0"/>
              <a:t>Transforms raw data into a format that better represents the underlying problem, making it easier for algorithms to learn patterns and make predictions</a:t>
            </a:r>
            <a:endParaRPr dirty="0"/>
          </a:p>
          <a:p>
            <a:pPr marL="914400" lvl="1" indent="-482600" algn="l" rtl="0">
              <a:spcBef>
                <a:spcPts val="0"/>
              </a:spcBef>
              <a:spcAft>
                <a:spcPts val="0"/>
              </a:spcAft>
              <a:buSzPts val="4000"/>
              <a:buChar char="○"/>
            </a:pPr>
            <a:r>
              <a:rPr lang="en-US" dirty="0"/>
              <a:t>Feature engineering is an iterative process that allows for continuous refinement and improvement of model inputs</a:t>
            </a:r>
            <a:endParaRPr dirty="0"/>
          </a:p>
          <a:p>
            <a:pPr marL="0" lvl="0" indent="0" algn="l" rtl="0">
              <a:spcBef>
                <a:spcPts val="3000"/>
              </a:spcBef>
              <a:spcAft>
                <a:spcPts val="0"/>
              </a:spcAft>
              <a:buNone/>
            </a:pPr>
            <a:endParaRPr dirty="0"/>
          </a:p>
          <a:p>
            <a:pPr marL="0" lvl="0" indent="0" algn="l" rtl="0">
              <a:spcBef>
                <a:spcPts val="3000"/>
              </a:spcBef>
              <a:spcAft>
                <a:spcPts val="0"/>
              </a:spcAft>
              <a:buNone/>
            </a:pPr>
            <a:r>
              <a:rPr lang="en-US" dirty="0"/>
              <a:t>Use </a:t>
            </a:r>
            <a:r>
              <a:rPr lang="en-US" dirty="0" err="1"/>
              <a:t>cuDF</a:t>
            </a:r>
            <a:r>
              <a:rPr lang="en-US" dirty="0"/>
              <a:t> to create features for downstream ML tasks: </a:t>
            </a:r>
            <a:endParaRPr dirty="0"/>
          </a:p>
          <a:p>
            <a:pPr marL="457200" lvl="0" indent="-508000" algn="l" rtl="0">
              <a:spcBef>
                <a:spcPts val="3000"/>
              </a:spcBef>
              <a:spcAft>
                <a:spcPts val="0"/>
              </a:spcAft>
              <a:buSzPts val="4400"/>
              <a:buChar char="●"/>
            </a:pPr>
            <a:r>
              <a:rPr lang="en-US" dirty="0" err="1"/>
              <a:t>cuML</a:t>
            </a:r>
            <a:endParaRPr dirty="0"/>
          </a:p>
          <a:p>
            <a:pPr marL="457200" lvl="0" indent="-508000" algn="l" rtl="0">
              <a:spcBef>
                <a:spcPts val="0"/>
              </a:spcBef>
              <a:spcAft>
                <a:spcPts val="0"/>
              </a:spcAft>
              <a:buSzPts val="4400"/>
              <a:buChar char="●"/>
            </a:pPr>
            <a:r>
              <a:rPr lang="en-US" dirty="0" err="1"/>
              <a:t>XGBoost</a:t>
            </a:r>
            <a:endParaRPr dirty="0"/>
          </a:p>
          <a:p>
            <a:pPr marL="457200" lvl="0" indent="-508000" algn="l" rtl="0">
              <a:spcBef>
                <a:spcPts val="0"/>
              </a:spcBef>
              <a:spcAft>
                <a:spcPts val="0"/>
              </a:spcAft>
              <a:buSzPts val="4400"/>
              <a:buChar char="●"/>
            </a:pPr>
            <a:r>
              <a:rPr lang="en-US" dirty="0" err="1"/>
              <a:t>cuDNN</a:t>
            </a:r>
            <a:endParaRPr dirty="0"/>
          </a:p>
        </p:txBody>
      </p:sp>
      <p:sp>
        <p:nvSpPr>
          <p:cNvPr id="1198" name="Google Shape;1198;p102"/>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199" name="Google Shape;1199;p102"/>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00" name="Google Shape;1200;p102"/>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01" name="Google Shape;1201;p102"/>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02" name="Google Shape;1202;p102"/>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03" name="Google Shape;1203;p102"/>
          <p:cNvCxnSpPr>
            <a:stCxn id="1202" idx="3"/>
            <a:endCxn id="1198"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04" name="Google Shape;1204;p102"/>
          <p:cNvCxnSpPr>
            <a:stCxn id="1198" idx="3"/>
            <a:endCxn id="1205"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06" name="Google Shape;1206;p102"/>
          <p:cNvCxnSpPr>
            <a:stCxn id="1205" idx="3"/>
            <a:endCxn id="1199"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07" name="Google Shape;1207;p102"/>
          <p:cNvCxnSpPr>
            <a:stCxn id="1199" idx="3"/>
            <a:endCxn id="1200"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205" name="Google Shape;1205;p102"/>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08" name="Google Shape;1208;p102"/>
          <p:cNvCxnSpPr>
            <a:stCxn id="1200" idx="3"/>
            <a:endCxn id="1201"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0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225" name="Google Shape;1225;p10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26" name="Google Shape;1226;p104"/>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508000" algn="l" rtl="0">
              <a:spcBef>
                <a:spcPts val="3000"/>
              </a:spcBef>
              <a:spcAft>
                <a:spcPts val="0"/>
              </a:spcAft>
              <a:buSzPts val="4400"/>
              <a:buChar char="●"/>
            </a:pPr>
            <a:r>
              <a:rPr lang="en-US" b="1" dirty="0"/>
              <a:t>Model selection </a:t>
            </a:r>
            <a:r>
              <a:rPr lang="en-US" dirty="0"/>
              <a:t>– choosing the appropriate algorithm and configuration(s)</a:t>
            </a:r>
            <a:endParaRPr dirty="0"/>
          </a:p>
          <a:p>
            <a:pPr marL="457200" lvl="0" indent="-508000" algn="l" rtl="0">
              <a:spcBef>
                <a:spcPts val="0"/>
              </a:spcBef>
              <a:spcAft>
                <a:spcPts val="0"/>
              </a:spcAft>
              <a:buSzPts val="4400"/>
              <a:buChar char="●"/>
            </a:pPr>
            <a:r>
              <a:rPr lang="en-US" b="1" dirty="0"/>
              <a:t>Model training </a:t>
            </a:r>
            <a:r>
              <a:rPr lang="en-US" dirty="0"/>
              <a:t>– fitting the model to the dataset</a:t>
            </a:r>
            <a:endParaRPr dirty="0"/>
          </a:p>
          <a:p>
            <a:pPr marL="914400" lvl="1" indent="-482600" algn="l" rtl="0">
              <a:spcBef>
                <a:spcPts val="0"/>
              </a:spcBef>
              <a:spcAft>
                <a:spcPts val="0"/>
              </a:spcAft>
              <a:buSzPts val="4000"/>
              <a:buChar char="○"/>
            </a:pPr>
            <a:r>
              <a:rPr lang="en-US" dirty="0"/>
              <a:t>Faster runtime shortens development time and improves productivity</a:t>
            </a:r>
            <a:endParaRPr dirty="0"/>
          </a:p>
          <a:p>
            <a:pPr marL="0" lvl="0" indent="0" algn="l" rtl="0">
              <a:spcBef>
                <a:spcPts val="3000"/>
              </a:spcBef>
              <a:spcAft>
                <a:spcPts val="0"/>
              </a:spcAft>
              <a:buNone/>
            </a:pPr>
            <a:endParaRPr dirty="0"/>
          </a:p>
        </p:txBody>
      </p:sp>
      <p:sp>
        <p:nvSpPr>
          <p:cNvPr id="1227" name="Google Shape;1227;p104"/>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8" name="Google Shape;1228;p104"/>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9" name="Google Shape;1229;p104"/>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30" name="Google Shape;1230;p104"/>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31" name="Google Shape;1231;p104"/>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32" name="Google Shape;1232;p104"/>
          <p:cNvCxnSpPr>
            <a:stCxn id="1231" idx="3"/>
            <a:endCxn id="1227"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3" name="Google Shape;1233;p104"/>
          <p:cNvCxnSpPr>
            <a:stCxn id="1227" idx="3"/>
            <a:endCxn id="1234"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5" name="Google Shape;1235;p104"/>
          <p:cNvCxnSpPr>
            <a:stCxn id="1234" idx="3"/>
            <a:endCxn id="1228"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6" name="Google Shape;1236;p104"/>
          <p:cNvCxnSpPr>
            <a:stCxn id="1228" idx="3"/>
            <a:endCxn id="1229" idx="1"/>
          </p:cNvCxnSpPr>
          <p:nvPr/>
        </p:nvCxnSpPr>
        <p:spPr>
          <a:xfrm>
            <a:off x="22938639" y="6726006"/>
            <a:ext cx="1446600" cy="0"/>
          </a:xfrm>
          <a:prstGeom prst="straightConnector1">
            <a:avLst/>
          </a:prstGeom>
          <a:noFill/>
          <a:ln w="114300" cap="flat" cmpd="sng">
            <a:solidFill>
              <a:srgbClr val="CDCDCD"/>
            </a:solidFill>
            <a:prstDash val="solid"/>
            <a:round/>
            <a:headEnd type="none" w="med" len="med"/>
            <a:tailEnd type="triangle" w="med" len="med"/>
          </a:ln>
        </p:spPr>
      </p:cxnSp>
      <p:sp>
        <p:nvSpPr>
          <p:cNvPr id="1234" name="Google Shape;1234;p104"/>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37" name="Google Shape;1237;p104"/>
          <p:cNvCxnSpPr>
            <a:stCxn id="1229" idx="3"/>
            <a:endCxn id="1230"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graphicFrame>
        <p:nvGraphicFramePr>
          <p:cNvPr id="3" name="Google Shape;1246;p105">
            <a:extLst>
              <a:ext uri="{FF2B5EF4-FFF2-40B4-BE49-F238E27FC236}">
                <a16:creationId xmlns:a16="http://schemas.microsoft.com/office/drawing/2014/main" id="{6E1FE2E7-0AD4-E5C1-F6D6-AC7E6E29FBE9}"/>
              </a:ext>
            </a:extLst>
          </p:cNvPr>
          <p:cNvGraphicFramePr/>
          <p:nvPr/>
        </p:nvGraphicFramePr>
        <p:xfrm>
          <a:off x="2514564" y="11752775"/>
          <a:ext cx="31546825" cy="6745775"/>
        </p:xfrm>
        <a:graphic>
          <a:graphicData uri="http://schemas.openxmlformats.org/drawingml/2006/table">
            <a:tbl>
              <a:tblPr firstRow="1" bandRow="1">
                <a:noFill/>
              </a:tblPr>
              <a:tblGrid>
                <a:gridCol w="6422425">
                  <a:extLst>
                    <a:ext uri="{9D8B030D-6E8A-4147-A177-3AD203B41FA5}">
                      <a16:colId xmlns:a16="http://schemas.microsoft.com/office/drawing/2014/main" val="20000"/>
                    </a:ext>
                  </a:extLst>
                </a:gridCol>
                <a:gridCol w="5113475">
                  <a:extLst>
                    <a:ext uri="{9D8B030D-6E8A-4147-A177-3AD203B41FA5}">
                      <a16:colId xmlns:a16="http://schemas.microsoft.com/office/drawing/2014/main" val="20001"/>
                    </a:ext>
                  </a:extLst>
                </a:gridCol>
                <a:gridCol w="7776525">
                  <a:extLst>
                    <a:ext uri="{9D8B030D-6E8A-4147-A177-3AD203B41FA5}">
                      <a16:colId xmlns:a16="http://schemas.microsoft.com/office/drawing/2014/main" val="20002"/>
                    </a:ext>
                  </a:extLst>
                </a:gridCol>
                <a:gridCol w="12234400">
                  <a:extLst>
                    <a:ext uri="{9D8B030D-6E8A-4147-A177-3AD203B41FA5}">
                      <a16:colId xmlns:a16="http://schemas.microsoft.com/office/drawing/2014/main" val="20003"/>
                    </a:ext>
                  </a:extLst>
                </a:gridCol>
              </a:tblGrid>
              <a:tr h="945675">
                <a:tc>
                  <a:txBody>
                    <a:bodyPr/>
                    <a:lstStyle/>
                    <a:p>
                      <a:pPr marL="0" marR="0" lvl="0" indent="0" algn="ctr" rtl="0">
                        <a:spcBef>
                          <a:spcPts val="0"/>
                        </a:spcBef>
                        <a:spcAft>
                          <a:spcPts val="0"/>
                        </a:spcAft>
                        <a:buNone/>
                      </a:pPr>
                      <a:r>
                        <a:rPr lang="en-US" sz="4000" dirty="0">
                          <a:solidFill>
                            <a:schemeClr val="dk1"/>
                          </a:solidFill>
                        </a:rPr>
                        <a:t>Task</a:t>
                      </a:r>
                      <a:endParaRPr sz="4000" u="none" strike="noStrike" cap="none" dirty="0">
                        <a:solidFill>
                          <a:schemeClr val="dk1"/>
                        </a:solidFill>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Goal</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Algorithm / Model</a:t>
                      </a:r>
                      <a:endParaRPr sz="400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450025">
                <a:tc>
                  <a:txBody>
                    <a:bodyPr/>
                    <a:lstStyle/>
                    <a:p>
                      <a:pPr marL="0" marR="0" lvl="0" indent="0" algn="l" rtl="0">
                        <a:spcBef>
                          <a:spcPts val="0"/>
                        </a:spcBef>
                        <a:spcAft>
                          <a:spcPts val="0"/>
                        </a:spcAft>
                        <a:buNone/>
                      </a:pPr>
                      <a:r>
                        <a:rPr lang="en-US" sz="3600">
                          <a:solidFill>
                            <a:schemeClr val="lt1"/>
                          </a:solidFill>
                        </a:rPr>
                        <a:t>Classification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Assign input data to predefined categories or labels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Logistic Regression, Decision Trees, Random Forest, SVM, KNN, Naïve Bayes, Neural Networks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4500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Regression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Predict continuous numerical values based on input features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Linear Regression, Ridge &amp; Lasso Regression, Decision Trees, Random Forest, SVR, Neural Networks, XGBoost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450025">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Clustering</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Group similar data points together without predefined labels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a:solidFill>
                            <a:schemeClr val="lt1"/>
                          </a:solidFill>
                        </a:rPr>
                        <a:t>k-Means, Hierarchical Clustering, DBSCAN, Gaussian Mixture Models (GMM), Mean Shift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450025">
                <a:tc>
                  <a:txBody>
                    <a:bodyPr/>
                    <a:lstStyle/>
                    <a:p>
                      <a:pPr marL="0" marR="0" lvl="0" indent="0" algn="l" rtl="0">
                        <a:lnSpc>
                          <a:spcPct val="100000"/>
                        </a:lnSpc>
                        <a:spcBef>
                          <a:spcPts val="0"/>
                        </a:spcBef>
                        <a:spcAft>
                          <a:spcPts val="0"/>
                        </a:spcAft>
                        <a:buNone/>
                      </a:pPr>
                      <a:r>
                        <a:rPr lang="en-US" sz="3600">
                          <a:solidFill>
                            <a:schemeClr val="lt1"/>
                          </a:solidFill>
                        </a:rPr>
                        <a:t>Decomposition &amp; Dimensionality Reduction</a:t>
                      </a:r>
                      <a:endParaRPr sz="3600">
                        <a:solidFill>
                          <a:schemeClr val="lt1"/>
                        </a:solidFill>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Reduce the number of input features while preserving important information</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US" sz="3600" dirty="0">
                          <a:solidFill>
                            <a:schemeClr val="lt1"/>
                          </a:solidFill>
                        </a:rPr>
                        <a:t>PCA, SVD, t-SNE, UMAP, Autoencoders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Workshop Overview</a:t>
            </a:r>
            <a:endParaRPr/>
          </a:p>
        </p:txBody>
      </p:sp>
      <p:sp>
        <p:nvSpPr>
          <p:cNvPr id="848" name="Google Shape;848;p8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introduction to data science with a focus on speed and efficiency </a:t>
            </a:r>
            <a:endParaRPr/>
          </a:p>
        </p:txBody>
      </p:sp>
      <p:sp>
        <p:nvSpPr>
          <p:cNvPr id="849" name="Google Shape;849;p85"/>
          <p:cNvSpPr txBox="1">
            <a:spLocks noGrp="1"/>
          </p:cNvSpPr>
          <p:nvPr>
            <p:ph type="body" idx="2"/>
          </p:nvPr>
        </p:nvSpPr>
        <p:spPr>
          <a:xfrm>
            <a:off x="2514600" y="4846325"/>
            <a:ext cx="218472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dirty="0"/>
              <a:t>Learning objectives: </a:t>
            </a:r>
            <a:endParaRPr dirty="0"/>
          </a:p>
          <a:p>
            <a:pPr marL="457200" lvl="0" indent="-508000" algn="l" rtl="0">
              <a:spcBef>
                <a:spcPts val="3000"/>
              </a:spcBef>
              <a:spcAft>
                <a:spcPts val="0"/>
              </a:spcAft>
              <a:buSzPts val="4400"/>
              <a:buChar char="●"/>
            </a:pPr>
            <a:r>
              <a:rPr lang="en-US" dirty="0"/>
              <a:t>Understand the fundamental concepts of data science and parallel computing</a:t>
            </a:r>
            <a:endParaRPr dirty="0"/>
          </a:p>
          <a:p>
            <a:pPr marL="457200" lvl="0" indent="-508000" algn="l" rtl="0">
              <a:spcBef>
                <a:spcPts val="0"/>
              </a:spcBef>
              <a:spcAft>
                <a:spcPts val="0"/>
              </a:spcAft>
              <a:buSzPts val="4400"/>
              <a:buChar char="●"/>
            </a:pPr>
            <a:r>
              <a:rPr lang="en-US" dirty="0"/>
              <a:t>Explore practical examples of accelerated data science pipelines</a:t>
            </a:r>
            <a:endParaRPr dirty="0"/>
          </a:p>
          <a:p>
            <a:pPr marL="457200" lvl="0" indent="-508000" algn="l" rtl="0">
              <a:spcBef>
                <a:spcPts val="0"/>
              </a:spcBef>
              <a:spcAft>
                <a:spcPts val="0"/>
              </a:spcAft>
              <a:buSzPts val="4400"/>
              <a:buChar char="●"/>
            </a:pPr>
            <a:r>
              <a:rPr lang="en-US" dirty="0"/>
              <a:t>Examine the methods used to achieve acceleration in data science and discuss their broader implications</a:t>
            </a:r>
            <a:endParaRPr dirty="0"/>
          </a:p>
          <a:p>
            <a:pPr marL="0" lvl="0" indent="0" algn="l" rtl="0">
              <a:spcBef>
                <a:spcPts val="3000"/>
              </a:spcBef>
              <a:spcAft>
                <a:spcPts val="0"/>
              </a:spcAft>
              <a:buNone/>
            </a:pPr>
            <a:r>
              <a:rPr lang="en-US" i="1" dirty="0"/>
              <a:t>This workshop will not cover statistical analysis, neural networks, and distributed computing</a:t>
            </a:r>
            <a:endParaRPr i="1" dirty="0"/>
          </a:p>
        </p:txBody>
      </p:sp>
      <p:pic>
        <p:nvPicPr>
          <p:cNvPr id="850" name="Google Shape;850;p85"/>
          <p:cNvPicPr preferRelativeResize="0"/>
          <p:nvPr/>
        </p:nvPicPr>
        <p:blipFill>
          <a:blip r:embed="rId3">
            <a:alphaModFix/>
          </a:blip>
          <a:stretch>
            <a:fillRect/>
          </a:stretch>
        </p:blipFill>
        <p:spPr>
          <a:xfrm>
            <a:off x="4780176" y="10577050"/>
            <a:ext cx="27015651" cy="7921375"/>
          </a:xfrm>
          <a:prstGeom prst="rect">
            <a:avLst/>
          </a:prstGeom>
          <a:noFill/>
          <a:ln>
            <a:noFill/>
          </a:ln>
        </p:spPr>
      </p:pic>
      <p:graphicFrame>
        <p:nvGraphicFramePr>
          <p:cNvPr id="851" name="Google Shape;851;p85"/>
          <p:cNvGraphicFramePr/>
          <p:nvPr/>
        </p:nvGraphicFramePr>
        <p:xfrm>
          <a:off x="24361639" y="4846325"/>
          <a:ext cx="9699750" cy="5324500"/>
        </p:xfrm>
        <a:graphic>
          <a:graphicData uri="http://schemas.openxmlformats.org/drawingml/2006/table">
            <a:tbl>
              <a:tblPr firstRow="1" bandRow="1">
                <a:noFill/>
              </a:tblPr>
              <a:tblGrid>
                <a:gridCol w="3403925">
                  <a:extLst>
                    <a:ext uri="{9D8B030D-6E8A-4147-A177-3AD203B41FA5}">
                      <a16:colId xmlns:a16="http://schemas.microsoft.com/office/drawing/2014/main" val="20000"/>
                    </a:ext>
                  </a:extLst>
                </a:gridCol>
                <a:gridCol w="6295825">
                  <a:extLst>
                    <a:ext uri="{9D8B030D-6E8A-4147-A177-3AD203B41FA5}">
                      <a16:colId xmlns:a16="http://schemas.microsoft.com/office/drawing/2014/main" val="20001"/>
                    </a:ext>
                  </a:extLst>
                </a:gridCol>
              </a:tblGrid>
              <a:tr h="935300">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4000" b="0">
                          <a:solidFill>
                            <a:schemeClr val="dk1"/>
                          </a:solidFill>
                          <a:latin typeface="NVIDIA Sans Medium"/>
                          <a:ea typeface="NVIDIA Sans Medium"/>
                          <a:cs typeface="NVIDIA Sans Medium"/>
                          <a:sym typeface="NVIDIA Sans Medium"/>
                        </a:rPr>
                        <a:t>Workshop Outline</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97300">
                <a:tc>
                  <a:txBody>
                    <a:bodyPr/>
                    <a:lstStyle/>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Task 1</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Data science overview</a:t>
                      </a:r>
                      <a:endParaRPr sz="3600">
                        <a:solidFill>
                          <a:schemeClr val="lt1"/>
                        </a:solidFill>
                        <a:latin typeface="NVIDIA Sans" panose="020B0503020203020204" pitchFamily="34" charset="0"/>
                        <a:cs typeface="NVIDIA Sans" panose="020B0503020203020204" pitchFamily="34" charset="0"/>
                      </a:endParaRPr>
                    </a:p>
                    <a:p>
                      <a:pPr marL="0" marR="0" lvl="0" indent="0" algn="l" rtl="0">
                        <a:spcBef>
                          <a:spcPts val="0"/>
                        </a:spcBef>
                        <a:spcAft>
                          <a:spcPts val="0"/>
                        </a:spcAft>
                        <a:buNone/>
                      </a:pPr>
                      <a:r>
                        <a:rPr lang="en-US" sz="3600">
                          <a:solidFill>
                            <a:schemeClr val="lt1"/>
                          </a:solidFill>
                          <a:latin typeface="NVIDIA Sans" panose="020B0503020203020204" pitchFamily="34" charset="0"/>
                          <a:cs typeface="NVIDIA Sans" panose="020B0503020203020204" pitchFamily="34" charset="0"/>
                        </a:rPr>
                        <a:t>Data manipulation</a:t>
                      </a:r>
                      <a:endParaRPr sz="3600">
                        <a:solidFill>
                          <a:schemeClr val="lt1"/>
                        </a:solidFill>
                        <a:latin typeface="NVIDIA Sans" panose="020B0503020203020204" pitchFamily="34" charset="0"/>
                        <a:cs typeface="NVIDIA Sans" panose="020B0503020203020204" pitchFamily="34" charset="0"/>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Task 2</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lvl="0" indent="0" algn="l" rtl="0">
                        <a:spcBef>
                          <a:spcPts val="0"/>
                        </a:spcBef>
                        <a:spcAft>
                          <a:spcPts val="0"/>
                        </a:spcAft>
                        <a:buClr>
                          <a:schemeClr val="lt1"/>
                        </a:buClr>
                        <a:buFont typeface="Arial"/>
                        <a:buNone/>
                      </a:pPr>
                      <a:r>
                        <a:rPr lang="en-US" sz="3600">
                          <a:solidFill>
                            <a:schemeClr val="lt1"/>
                          </a:solidFill>
                          <a:latin typeface="NVIDIA Sans" panose="020B0503020203020204" pitchFamily="34" charset="0"/>
                          <a:cs typeface="NVIDIA Sans" panose="020B0503020203020204" pitchFamily="34" charset="0"/>
                        </a:rPr>
                        <a:t>Graph analytics</a:t>
                      </a:r>
                      <a:endParaRPr sz="3600" u="none" strike="noStrike" cap="none">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Task 3</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Clr>
                          <a:srgbClr val="000000"/>
                        </a:buClr>
                        <a:buFont typeface="Arial"/>
                        <a:buNone/>
                      </a:pPr>
                      <a:r>
                        <a:rPr lang="en-US" sz="3600">
                          <a:solidFill>
                            <a:schemeClr val="lt1"/>
                          </a:solidFill>
                          <a:latin typeface="NVIDIA Sans" panose="020B0503020203020204" pitchFamily="34" charset="0"/>
                          <a:cs typeface="NVIDIA Sans" panose="020B0503020203020204" pitchFamily="34" charset="0"/>
                        </a:rPr>
                        <a:t>Machine Learning</a:t>
                      </a:r>
                      <a:endParaRPr sz="3600" u="none" strike="noStrike" cap="none">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109730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Coding</a:t>
                      </a:r>
                      <a:endParaRPr sz="3600">
                        <a:solidFill>
                          <a:schemeClr val="lt1"/>
                        </a:solidFill>
                        <a:latin typeface="NVIDIA Sans" panose="020B0503020203020204" pitchFamily="34" charset="0"/>
                        <a:cs typeface="NVIDIA Sans" panose="020B0503020203020204" pitchFamily="34" charset="0"/>
                      </a:endParaRPr>
                    </a:p>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latin typeface="NVIDIA Sans" panose="020B0503020203020204" pitchFamily="34" charset="0"/>
                          <a:cs typeface="NVIDIA Sans" panose="020B0503020203020204" pitchFamily="34" charset="0"/>
                        </a:rPr>
                        <a:t>Assessment</a:t>
                      </a:r>
                      <a:endParaRPr>
                        <a:latin typeface="NVIDIA Sans" panose="020B0503020203020204" pitchFamily="34" charset="0"/>
                        <a:cs typeface="NVIDIA Sans" panose="020B0503020203020204" pitchFamily="34" charset="0"/>
                      </a:endParaRPr>
                    </a:p>
                  </a:txBody>
                  <a:tcPr marL="365750" marR="182875" marT="0" marB="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dirty="0">
                          <a:solidFill>
                            <a:schemeClr val="lt1"/>
                          </a:solidFill>
                          <a:latin typeface="NVIDIA Sans" panose="020B0503020203020204" pitchFamily="34" charset="0"/>
                          <a:cs typeface="NVIDIA Sans" panose="020B0503020203020204" pitchFamily="34" charset="0"/>
                        </a:rPr>
                        <a:t>Biodefense</a:t>
                      </a:r>
                      <a:endParaRPr sz="3600" u="none" strike="noStrike" cap="none" dirty="0">
                        <a:solidFill>
                          <a:schemeClr val="lt1"/>
                        </a:solidFill>
                        <a:latin typeface="NVIDIA Sans" panose="020B0503020203020204" pitchFamily="34" charset="0"/>
                        <a:ea typeface="NVIDIA Sans"/>
                        <a:cs typeface="NVIDIA Sans" panose="020B0503020203020204" pitchFamily="34" charset="0"/>
                        <a:sym typeface="NVIDIA Sans"/>
                      </a:endParaRPr>
                    </a:p>
                  </a:txBody>
                  <a:tcPr marL="365750" marR="182875" marT="0" marB="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1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Classification</a:t>
            </a:r>
            <a:endParaRPr/>
          </a:p>
        </p:txBody>
      </p:sp>
      <p:sp>
        <p:nvSpPr>
          <p:cNvPr id="1304" name="Google Shape;1304;p11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Categorize input data into predefined classes</a:t>
            </a:r>
            <a:endParaRPr dirty="0"/>
          </a:p>
        </p:txBody>
      </p:sp>
      <p:sp>
        <p:nvSpPr>
          <p:cNvPr id="1305" name="Google Shape;1305;p115"/>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graphicFrame>
        <p:nvGraphicFramePr>
          <p:cNvPr id="1306" name="Google Shape;1306;p115"/>
          <p:cNvGraphicFramePr/>
          <p:nvPr/>
        </p:nvGraphicFramePr>
        <p:xfrm>
          <a:off x="2514564" y="4846300"/>
          <a:ext cx="31546800" cy="13652100"/>
        </p:xfrm>
        <a:graphic>
          <a:graphicData uri="http://schemas.openxmlformats.org/drawingml/2006/table">
            <a:tbl>
              <a:tblPr firstRow="1" bandRow="1">
                <a:noFill/>
                <a:tableStyleId>{BEA186B5-7114-4717-9195-C7893F5E6E75}</a:tableStyleId>
              </a:tblPr>
              <a:tblGrid>
                <a:gridCol w="2709875">
                  <a:extLst>
                    <a:ext uri="{9D8B030D-6E8A-4147-A177-3AD203B41FA5}">
                      <a16:colId xmlns:a16="http://schemas.microsoft.com/office/drawing/2014/main" val="20000"/>
                    </a:ext>
                  </a:extLst>
                </a:gridCol>
                <a:gridCol w="9009450">
                  <a:extLst>
                    <a:ext uri="{9D8B030D-6E8A-4147-A177-3AD203B41FA5}">
                      <a16:colId xmlns:a16="http://schemas.microsoft.com/office/drawing/2014/main" val="20001"/>
                    </a:ext>
                  </a:extLst>
                </a:gridCol>
                <a:gridCol w="5531475">
                  <a:extLst>
                    <a:ext uri="{9D8B030D-6E8A-4147-A177-3AD203B41FA5}">
                      <a16:colId xmlns:a16="http://schemas.microsoft.com/office/drawing/2014/main" val="20002"/>
                    </a:ext>
                  </a:extLst>
                </a:gridCol>
                <a:gridCol w="4698675">
                  <a:extLst>
                    <a:ext uri="{9D8B030D-6E8A-4147-A177-3AD203B41FA5}">
                      <a16:colId xmlns:a16="http://schemas.microsoft.com/office/drawing/2014/main" val="20003"/>
                    </a:ext>
                  </a:extLst>
                </a:gridCol>
                <a:gridCol w="9597325">
                  <a:extLst>
                    <a:ext uri="{9D8B030D-6E8A-4147-A177-3AD203B41FA5}">
                      <a16:colId xmlns:a16="http://schemas.microsoft.com/office/drawing/2014/main" val="20004"/>
                    </a:ext>
                  </a:extLst>
                </a:gridCol>
              </a:tblGrid>
              <a:tr h="10518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K-Nearest Neighbors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Logistic Regression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tc>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Decision Tree</a:t>
                      </a:r>
                      <a:endParaRPr sz="4000">
                        <a:solidFill>
                          <a:schemeClr val="dk1"/>
                        </a:solidFill>
                        <a:latin typeface="NVIDIA Sans Medium"/>
                        <a:ea typeface="NVIDIA Sans Medium"/>
                        <a:cs typeface="NVIDIA Sans Medium"/>
                        <a:sym typeface="NVIDIA Sans Medium"/>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9754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dirty="0">
                          <a:solidFill>
                            <a:schemeClr val="lt1"/>
                          </a:solidFill>
                        </a:rPr>
                        <a:t>KNN makes predictions based on the similarity of new data points to known examples in the training set. The algorithm calculates the distance between the new point and all points in the training set. It identifies the K nearest neighbors and uses majority voting among the K neighbors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dirty="0">
                          <a:solidFill>
                            <a:schemeClr val="lt1"/>
                          </a:solidFill>
                        </a:rPr>
                        <a:t>Logistic regression is a statistical method used for binary classification. It predicts the probability of an instance belonging to a particular class, using the logistic function (sigmoid) to map predictions to probabilities between 0 and 1</a:t>
                      </a:r>
                      <a:endParaRPr dirty="0"/>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Clr>
                          <a:schemeClr val="lt1"/>
                        </a:buClr>
                        <a:buSzPts val="1100"/>
                        <a:buFont typeface="Arial"/>
                        <a:buNone/>
                      </a:pPr>
                      <a:r>
                        <a:rPr lang="en-US" sz="3600" dirty="0">
                          <a:solidFill>
                            <a:schemeClr val="lt1"/>
                          </a:solidFill>
                        </a:rPr>
                        <a:t>Creates a tree-like model of decisions based on features in the data. From the root node, it splits the data into subsets based on the most significant attributes. The splitting criteria is determined by maximizing information gain or minimizing impurity</a:t>
                      </a:r>
                      <a:endParaRPr sz="3600" dirty="0">
                        <a:solidFill>
                          <a:schemeClr val="lt1"/>
                        </a:solidFill>
                      </a:endParaRPr>
                    </a:p>
                    <a:p>
                      <a:pPr marL="0" lvl="0" indent="0" algn="l" rtl="0">
                        <a:spcBef>
                          <a:spcPts val="0"/>
                        </a:spcBef>
                        <a:spcAft>
                          <a:spcPts val="0"/>
                        </a:spcAft>
                        <a:buNone/>
                      </a:pPr>
                      <a:endParaRPr dirty="0"/>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2308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Makes no assumption about data distribution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“Lazy” learning algorithm</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Adapts quickly to new data</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Generally efficient</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Less prone to overfitting</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Does not require feature scaling</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Robust to outliers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Can handle categorical variables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Makes no assumption about data distribution</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3939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Prone to overfitting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feature scaling</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computational cost for large datasets, especially during prediction</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High memory requirement (needs to store the entire training dataset)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Assumes linear relationship between features and log-odds of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Suitable for binary outcome</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Assumes no correlation between features</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Requires irrelevant features to be excluded</a:t>
                      </a:r>
                      <a:endParaRPr sz="3600">
                        <a:solidFill>
                          <a:schemeClr val="lt1"/>
                        </a:solidFill>
                      </a:endParaRPr>
                    </a:p>
                    <a:p>
                      <a:pPr marL="457200" lvl="0" indent="-457200" algn="l" rtl="0">
                        <a:spcBef>
                          <a:spcPts val="0"/>
                        </a:spcBef>
                        <a:spcAft>
                          <a:spcPts val="0"/>
                        </a:spcAft>
                        <a:buClr>
                          <a:schemeClr val="lt1"/>
                        </a:buClr>
                        <a:buSzPts val="3600"/>
                        <a:buChar char="●"/>
                      </a:pPr>
                      <a:r>
                        <a:rPr lang="en-US" sz="3600">
                          <a:solidFill>
                            <a:schemeClr val="lt1"/>
                          </a:solidFill>
                        </a:rPr>
                        <a:t>Can overfit on high-dimensional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tc>
                  <a:txBody>
                    <a:bodyPr/>
                    <a:lstStyle/>
                    <a:p>
                      <a:pPr marL="457200" marR="0" lvl="0" indent="-457200" algn="l" rtl="0">
                        <a:spcBef>
                          <a:spcPts val="0"/>
                        </a:spcBef>
                        <a:spcAft>
                          <a:spcPts val="0"/>
                        </a:spcAft>
                        <a:buClr>
                          <a:schemeClr val="lt1"/>
                        </a:buClr>
                        <a:buSzPts val="3600"/>
                        <a:buChar char="●"/>
                      </a:pPr>
                      <a:r>
                        <a:rPr lang="en-US" sz="3600" dirty="0">
                          <a:solidFill>
                            <a:schemeClr val="lt1"/>
                          </a:solidFill>
                        </a:rPr>
                        <a:t>Prone to overfitting</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Computationally expensive for large datasets</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6"/>
          <p:cNvSpPr txBox="1">
            <a:spLocks noGrp="1"/>
          </p:cNvSpPr>
          <p:nvPr>
            <p:ph type="body" idx="2"/>
          </p:nvPr>
        </p:nvSpPr>
        <p:spPr>
          <a:xfrm>
            <a:off x="2514600" y="4846325"/>
            <a:ext cx="17869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dirty="0"/>
              <a:t>Recursively splitting the data based on features to create a tree-like structure</a:t>
            </a:r>
            <a:endParaRPr dirty="0"/>
          </a:p>
          <a:p>
            <a:pPr marL="457200" lvl="0" indent="-508000" algn="l" rtl="0">
              <a:spcBef>
                <a:spcPts val="3000"/>
              </a:spcBef>
              <a:spcAft>
                <a:spcPts val="0"/>
              </a:spcAft>
              <a:buSzPts val="4400"/>
              <a:buChar char="●"/>
            </a:pPr>
            <a:r>
              <a:rPr lang="en-US" dirty="0"/>
              <a:t>Select the best feature to split the data to increase the purity of the resulting subsets with respect to the target variable</a:t>
            </a: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r>
              <a:rPr lang="en-US" b="1" dirty="0"/>
              <a:t>Challenges: </a:t>
            </a:r>
            <a:endParaRPr b="1" dirty="0"/>
          </a:p>
          <a:p>
            <a:pPr marL="457200" lvl="0" indent="-508000" algn="l" rtl="0">
              <a:spcBef>
                <a:spcPts val="3000"/>
              </a:spcBef>
              <a:spcAft>
                <a:spcPts val="0"/>
              </a:spcAft>
              <a:buSzPts val="4400"/>
              <a:buChar char="●"/>
            </a:pPr>
            <a:r>
              <a:rPr lang="en-US" dirty="0"/>
              <a:t>Prone to overfitting</a:t>
            </a:r>
            <a:endParaRPr dirty="0"/>
          </a:p>
          <a:p>
            <a:pPr marL="0" lvl="0" indent="0" algn="l" rtl="0">
              <a:spcBef>
                <a:spcPts val="3000"/>
              </a:spcBef>
              <a:spcAft>
                <a:spcPts val="0"/>
              </a:spcAft>
              <a:buNone/>
            </a:pPr>
            <a:endParaRPr b="1" u="sng" dirty="0"/>
          </a:p>
          <a:p>
            <a:pPr marL="0" lvl="0" indent="0" algn="l" rtl="0">
              <a:spcBef>
                <a:spcPts val="3000"/>
              </a:spcBef>
              <a:spcAft>
                <a:spcPts val="0"/>
              </a:spcAft>
              <a:buNone/>
            </a:pPr>
            <a:r>
              <a:rPr lang="en-US" b="1" dirty="0"/>
              <a:t>Solution: </a:t>
            </a:r>
            <a:endParaRPr b="1" dirty="0"/>
          </a:p>
          <a:p>
            <a:pPr marL="457200" lvl="0" indent="-508000" algn="l" rtl="0">
              <a:lnSpc>
                <a:spcPct val="150000"/>
              </a:lnSpc>
              <a:spcBef>
                <a:spcPts val="3000"/>
              </a:spcBef>
              <a:spcAft>
                <a:spcPts val="0"/>
              </a:spcAft>
              <a:buSzPts val="4400"/>
              <a:buChar char="●"/>
            </a:pPr>
            <a:r>
              <a:rPr lang="en-US" dirty="0"/>
              <a:t>Pruning</a:t>
            </a:r>
            <a:endParaRPr dirty="0"/>
          </a:p>
          <a:p>
            <a:pPr marL="457200" lvl="0" indent="-508000" algn="l" rtl="0">
              <a:lnSpc>
                <a:spcPct val="150000"/>
              </a:lnSpc>
              <a:spcBef>
                <a:spcPts val="0"/>
              </a:spcBef>
              <a:spcAft>
                <a:spcPts val="0"/>
              </a:spcAft>
              <a:buSzPts val="4400"/>
              <a:buChar char="●"/>
            </a:pPr>
            <a:r>
              <a:rPr lang="en-US" dirty="0"/>
              <a:t>Ensemble</a:t>
            </a:r>
            <a:endParaRPr dirty="0"/>
          </a:p>
        </p:txBody>
      </p:sp>
      <p:sp>
        <p:nvSpPr>
          <p:cNvPr id="1313" name="Google Shape;1313;p11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Decision Tree</a:t>
            </a:r>
            <a:endParaRPr/>
          </a:p>
        </p:txBody>
      </p:sp>
      <p:sp>
        <p:nvSpPr>
          <p:cNvPr id="1314" name="Google Shape;1314;p11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Decision trees are prone to overfitting</a:t>
            </a:r>
            <a:endParaRPr/>
          </a:p>
        </p:txBody>
      </p:sp>
      <p:sp>
        <p:nvSpPr>
          <p:cNvPr id="1315" name="Google Shape;1315;p116"/>
          <p:cNvSpPr/>
          <p:nvPr/>
        </p:nvSpPr>
        <p:spPr>
          <a:xfrm>
            <a:off x="30365363" y="663950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6" name="Google Shape;1316;p116"/>
          <p:cNvSpPr/>
          <p:nvPr/>
        </p:nvSpPr>
        <p:spPr>
          <a:xfrm>
            <a:off x="28040925" y="953755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7" name="Google Shape;1317;p116"/>
          <p:cNvSpPr/>
          <p:nvPr/>
        </p:nvSpPr>
        <p:spPr>
          <a:xfrm>
            <a:off x="32689800" y="9537550"/>
            <a:ext cx="1371600" cy="13716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8" name="Google Shape;1318;p116"/>
          <p:cNvSpPr/>
          <p:nvPr/>
        </p:nvSpPr>
        <p:spPr>
          <a:xfrm>
            <a:off x="25605350" y="12435600"/>
            <a:ext cx="1371600" cy="13716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9" name="Google Shape;1319;p116"/>
          <p:cNvSpPr/>
          <p:nvPr/>
        </p:nvSpPr>
        <p:spPr>
          <a:xfrm>
            <a:off x="30365375" y="12435600"/>
            <a:ext cx="1371600" cy="1371600"/>
          </a:xfrm>
          <a:prstGeom prst="ellipse">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0" name="Google Shape;1320;p116"/>
          <p:cNvSpPr/>
          <p:nvPr/>
        </p:nvSpPr>
        <p:spPr>
          <a:xfrm>
            <a:off x="28040925" y="15333650"/>
            <a:ext cx="1371600" cy="1371600"/>
          </a:xfrm>
          <a:prstGeom prst="ellipse">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1" name="Google Shape;1321;p116"/>
          <p:cNvSpPr/>
          <p:nvPr/>
        </p:nvSpPr>
        <p:spPr>
          <a:xfrm>
            <a:off x="32689800" y="15333650"/>
            <a:ext cx="1371600" cy="1371600"/>
          </a:xfrm>
          <a:prstGeom prst="ellipse">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322" name="Google Shape;1322;p116"/>
          <p:cNvCxnSpPr>
            <a:stCxn id="1315" idx="4"/>
            <a:endCxn id="1316" idx="0"/>
          </p:cNvCxnSpPr>
          <p:nvPr/>
        </p:nvCxnSpPr>
        <p:spPr>
          <a:xfrm flipH="1">
            <a:off x="28726763" y="80111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3" name="Google Shape;1323;p116"/>
          <p:cNvCxnSpPr>
            <a:stCxn id="1318" idx="0"/>
            <a:endCxn id="1316" idx="4"/>
          </p:cNvCxnSpPr>
          <p:nvPr/>
        </p:nvCxnSpPr>
        <p:spPr>
          <a:xfrm rot="10800000" flipH="1">
            <a:off x="26291150" y="10909200"/>
            <a:ext cx="2435700" cy="1526400"/>
          </a:xfrm>
          <a:prstGeom prst="straightConnector1">
            <a:avLst/>
          </a:prstGeom>
          <a:noFill/>
          <a:ln w="76200" cap="flat" cmpd="sng">
            <a:solidFill>
              <a:schemeClr val="dk2"/>
            </a:solidFill>
            <a:prstDash val="solid"/>
            <a:round/>
            <a:headEnd type="none" w="med" len="med"/>
            <a:tailEnd type="none" w="med" len="med"/>
          </a:ln>
        </p:spPr>
      </p:cxnSp>
      <p:cxnSp>
        <p:nvCxnSpPr>
          <p:cNvPr id="1324" name="Google Shape;1324;p116"/>
          <p:cNvCxnSpPr>
            <a:stCxn id="1319" idx="0"/>
            <a:endCxn id="1316" idx="4"/>
          </p:cNvCxnSpPr>
          <p:nvPr/>
        </p:nvCxnSpPr>
        <p:spPr>
          <a:xfrm rot="10800000">
            <a:off x="28726775" y="10909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5" name="Google Shape;1325;p116"/>
          <p:cNvCxnSpPr>
            <a:stCxn id="1319" idx="4"/>
            <a:endCxn id="1320" idx="0"/>
          </p:cNvCxnSpPr>
          <p:nvPr/>
        </p:nvCxnSpPr>
        <p:spPr>
          <a:xfrm flipH="1">
            <a:off x="28726775" y="13807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6" name="Google Shape;1326;p116"/>
          <p:cNvCxnSpPr>
            <a:stCxn id="1319" idx="4"/>
            <a:endCxn id="1321" idx="0"/>
          </p:cNvCxnSpPr>
          <p:nvPr/>
        </p:nvCxnSpPr>
        <p:spPr>
          <a:xfrm>
            <a:off x="31051175" y="13807200"/>
            <a:ext cx="2324400" cy="1526400"/>
          </a:xfrm>
          <a:prstGeom prst="straightConnector1">
            <a:avLst/>
          </a:prstGeom>
          <a:noFill/>
          <a:ln w="76200" cap="flat" cmpd="sng">
            <a:solidFill>
              <a:schemeClr val="dk2"/>
            </a:solidFill>
            <a:prstDash val="solid"/>
            <a:round/>
            <a:headEnd type="none" w="med" len="med"/>
            <a:tailEnd type="none" w="med" len="med"/>
          </a:ln>
        </p:spPr>
      </p:cxnSp>
      <p:cxnSp>
        <p:nvCxnSpPr>
          <p:cNvPr id="1327" name="Google Shape;1327;p116"/>
          <p:cNvCxnSpPr>
            <a:stCxn id="1315" idx="4"/>
            <a:endCxn id="1317" idx="0"/>
          </p:cNvCxnSpPr>
          <p:nvPr/>
        </p:nvCxnSpPr>
        <p:spPr>
          <a:xfrm>
            <a:off x="31051163" y="8011100"/>
            <a:ext cx="2324400" cy="1526400"/>
          </a:xfrm>
          <a:prstGeom prst="straightConnector1">
            <a:avLst/>
          </a:prstGeom>
          <a:noFill/>
          <a:ln w="76200" cap="flat" cmpd="sng">
            <a:solidFill>
              <a:schemeClr val="dk2"/>
            </a:solidFill>
            <a:prstDash val="solid"/>
            <a:round/>
            <a:headEnd type="none" w="med" len="med"/>
            <a:tailEnd type="none" w="med" len="med"/>
          </a:ln>
        </p:spPr>
      </p:cxnSp>
      <p:sp>
        <p:nvSpPr>
          <p:cNvPr id="1328" name="Google Shape;1328;p116"/>
          <p:cNvSpPr txBox="1"/>
          <p:nvPr/>
        </p:nvSpPr>
        <p:spPr>
          <a:xfrm>
            <a:off x="27745025" y="4891600"/>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root node</a:t>
            </a:r>
            <a:endParaRPr sz="6000">
              <a:solidFill>
                <a:schemeClr val="dk2"/>
              </a:solidFill>
            </a:endParaRPr>
          </a:p>
        </p:txBody>
      </p:sp>
      <p:sp>
        <p:nvSpPr>
          <p:cNvPr id="1329" name="Google Shape;1329;p116"/>
          <p:cNvSpPr txBox="1"/>
          <p:nvPr/>
        </p:nvSpPr>
        <p:spPr>
          <a:xfrm>
            <a:off x="22985000" y="15145600"/>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leaf node</a:t>
            </a:r>
            <a:endParaRPr sz="6000">
              <a:solidFill>
                <a:schemeClr val="dk2"/>
              </a:solidFill>
            </a:endParaRPr>
          </a:p>
        </p:txBody>
      </p:sp>
      <p:cxnSp>
        <p:nvCxnSpPr>
          <p:cNvPr id="1330" name="Google Shape;1330;p116"/>
          <p:cNvCxnSpPr/>
          <p:nvPr/>
        </p:nvCxnSpPr>
        <p:spPr>
          <a:xfrm>
            <a:off x="24090750" y="8387300"/>
            <a:ext cx="0" cy="6212100"/>
          </a:xfrm>
          <a:prstGeom prst="straightConnector1">
            <a:avLst/>
          </a:prstGeom>
          <a:noFill/>
          <a:ln w="152400" cap="flat" cmpd="sng">
            <a:solidFill>
              <a:schemeClr val="dk2"/>
            </a:solidFill>
            <a:prstDash val="solid"/>
            <a:round/>
            <a:headEnd type="none" w="med" len="med"/>
            <a:tailEnd type="triangle" w="med" len="med"/>
          </a:ln>
        </p:spPr>
      </p:cxnSp>
      <p:sp>
        <p:nvSpPr>
          <p:cNvPr id="1331" name="Google Shape;1331;p116"/>
          <p:cNvSpPr txBox="1"/>
          <p:nvPr/>
        </p:nvSpPr>
        <p:spPr>
          <a:xfrm>
            <a:off x="20784588" y="6639488"/>
            <a:ext cx="6612300" cy="17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dk2"/>
                </a:solidFill>
              </a:rPr>
              <a:t>Purity Improvement</a:t>
            </a:r>
            <a:endParaRPr sz="6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17"/>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1338" name="Google Shape;1338;p117"/>
          <p:cNvPicPr preferRelativeResize="0"/>
          <p:nvPr/>
        </p:nvPicPr>
        <p:blipFill rotWithShape="1">
          <a:blip r:embed="rId3">
            <a:alphaModFix/>
          </a:blip>
          <a:srcRect r="50000"/>
          <a:stretch/>
        </p:blipFill>
        <p:spPr>
          <a:xfrm>
            <a:off x="2514600" y="5467300"/>
            <a:ext cx="15773399" cy="11876251"/>
          </a:xfrm>
          <a:prstGeom prst="rect">
            <a:avLst/>
          </a:prstGeom>
          <a:noFill/>
          <a:ln>
            <a:noFill/>
          </a:ln>
        </p:spPr>
      </p:pic>
      <p:sp>
        <p:nvSpPr>
          <p:cNvPr id="1339" name="Google Shape;1339;p11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Ensemble</a:t>
            </a:r>
            <a:endParaRPr dirty="0"/>
          </a:p>
        </p:txBody>
      </p:sp>
      <p:sp>
        <p:nvSpPr>
          <p:cNvPr id="1340" name="Google Shape;1340;p11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pic>
        <p:nvPicPr>
          <p:cNvPr id="1342" name="Google Shape;1342;p117"/>
          <p:cNvPicPr preferRelativeResize="0"/>
          <p:nvPr/>
        </p:nvPicPr>
        <p:blipFill rotWithShape="1">
          <a:blip r:embed="rId3">
            <a:alphaModFix amt="10000"/>
          </a:blip>
          <a:srcRect l="50000"/>
          <a:stretch/>
        </p:blipFill>
        <p:spPr>
          <a:xfrm>
            <a:off x="18287999" y="5467300"/>
            <a:ext cx="15773399" cy="11876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1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a:t> </a:t>
            </a:r>
            <a:endParaRPr/>
          </a:p>
        </p:txBody>
      </p:sp>
      <p:pic>
        <p:nvPicPr>
          <p:cNvPr id="1349" name="Google Shape;1349;p118"/>
          <p:cNvPicPr preferRelativeResize="0"/>
          <p:nvPr/>
        </p:nvPicPr>
        <p:blipFill rotWithShape="1">
          <a:blip r:embed="rId3">
            <a:alphaModFix/>
          </a:blip>
          <a:srcRect l="50000"/>
          <a:stretch/>
        </p:blipFill>
        <p:spPr>
          <a:xfrm>
            <a:off x="18287999" y="5467300"/>
            <a:ext cx="15773399" cy="11876251"/>
          </a:xfrm>
          <a:prstGeom prst="rect">
            <a:avLst/>
          </a:prstGeom>
          <a:noFill/>
          <a:ln>
            <a:noFill/>
          </a:ln>
        </p:spPr>
      </p:pic>
      <p:sp>
        <p:nvSpPr>
          <p:cNvPr id="1350" name="Google Shape;1350;p11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Ensemble</a:t>
            </a:r>
            <a:endParaRPr/>
          </a:p>
        </p:txBody>
      </p:sp>
      <p:sp>
        <p:nvSpPr>
          <p:cNvPr id="1351" name="Google Shape;1351;p11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Using multiple decision trees</a:t>
            </a:r>
            <a:endParaRPr/>
          </a:p>
        </p:txBody>
      </p:sp>
      <p:pic>
        <p:nvPicPr>
          <p:cNvPr id="2" name="Google Shape;1338;p117">
            <a:extLst>
              <a:ext uri="{FF2B5EF4-FFF2-40B4-BE49-F238E27FC236}">
                <a16:creationId xmlns:a16="http://schemas.microsoft.com/office/drawing/2014/main" id="{9842805C-9B2B-AFFA-D03A-418BA394D4FD}"/>
              </a:ext>
            </a:extLst>
          </p:cNvPr>
          <p:cNvPicPr preferRelativeResize="0"/>
          <p:nvPr/>
        </p:nvPicPr>
        <p:blipFill rotWithShape="1">
          <a:blip r:embed="rId3">
            <a:alphaModFix amt="10000"/>
          </a:blip>
          <a:srcRect r="50000"/>
          <a:stretch/>
        </p:blipFill>
        <p:spPr>
          <a:xfrm>
            <a:off x="2514600" y="5467300"/>
            <a:ext cx="15773399" cy="11876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1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Clustering</a:t>
            </a:r>
            <a:endParaRPr/>
          </a:p>
        </p:txBody>
      </p:sp>
      <p:sp>
        <p:nvSpPr>
          <p:cNvPr id="1268" name="Google Shape;1268;p11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Group unlabeled examples based on their similarity to each other</a:t>
            </a:r>
            <a:endParaRPr/>
          </a:p>
        </p:txBody>
      </p:sp>
      <p:sp>
        <p:nvSpPr>
          <p:cNvPr id="1269" name="Google Shape;1269;p111"/>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70" name="Google Shape;1270;p111"/>
          <p:cNvPicPr preferRelativeResize="0"/>
          <p:nvPr/>
        </p:nvPicPr>
        <p:blipFill rotWithShape="1">
          <a:blip r:embed="rId3">
            <a:alphaModFix/>
          </a:blip>
          <a:srcRect l="5687" b="10754"/>
          <a:stretch/>
        </p:blipFill>
        <p:spPr>
          <a:xfrm>
            <a:off x="2514600" y="4846325"/>
            <a:ext cx="13986437" cy="7522938"/>
          </a:xfrm>
          <a:prstGeom prst="rect">
            <a:avLst/>
          </a:prstGeom>
          <a:noFill/>
          <a:ln>
            <a:noFill/>
          </a:ln>
        </p:spPr>
      </p:pic>
      <p:sp>
        <p:nvSpPr>
          <p:cNvPr id="1271" name="Google Shape;1271;p111"/>
          <p:cNvSpPr txBox="1">
            <a:spLocks noGrp="1"/>
          </p:cNvSpPr>
          <p:nvPr>
            <p:ph type="body" idx="2"/>
          </p:nvPr>
        </p:nvSpPr>
        <p:spPr>
          <a:xfrm>
            <a:off x="2514600" y="12866925"/>
            <a:ext cx="13986300" cy="56313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r>
              <a:rPr lang="en-US" b="1" dirty="0"/>
              <a:t>Use cases: </a:t>
            </a:r>
            <a:endParaRPr b="1" dirty="0"/>
          </a:p>
          <a:p>
            <a:pPr marL="457200" lvl="0" indent="-508000" algn="l" rtl="0">
              <a:spcBef>
                <a:spcPts val="3000"/>
              </a:spcBef>
              <a:spcAft>
                <a:spcPts val="0"/>
              </a:spcAft>
              <a:buSzPts val="4400"/>
              <a:buChar char="●"/>
            </a:pPr>
            <a:r>
              <a:rPr lang="en-US" dirty="0"/>
              <a:t>Market segmentation</a:t>
            </a:r>
            <a:endParaRPr dirty="0"/>
          </a:p>
          <a:p>
            <a:pPr marL="457200" lvl="0" indent="-508000" algn="l" rtl="0">
              <a:spcBef>
                <a:spcPts val="0"/>
              </a:spcBef>
              <a:spcAft>
                <a:spcPts val="0"/>
              </a:spcAft>
              <a:buSzPts val="4400"/>
              <a:buChar char="●"/>
            </a:pPr>
            <a:r>
              <a:rPr lang="en-US" dirty="0"/>
              <a:t>Anomaly detection</a:t>
            </a:r>
            <a:endParaRPr dirty="0"/>
          </a:p>
          <a:p>
            <a:pPr marL="457200" lvl="0" indent="-508000" algn="l" rtl="0">
              <a:spcBef>
                <a:spcPts val="0"/>
              </a:spcBef>
              <a:spcAft>
                <a:spcPts val="0"/>
              </a:spcAft>
              <a:buSzPts val="4400"/>
              <a:buChar char="●"/>
            </a:pPr>
            <a:r>
              <a:rPr lang="en-US" i="1" dirty="0"/>
              <a:t>Data Imputation</a:t>
            </a:r>
            <a:endParaRPr i="1" dirty="0"/>
          </a:p>
        </p:txBody>
      </p:sp>
      <p:graphicFrame>
        <p:nvGraphicFramePr>
          <p:cNvPr id="1272" name="Google Shape;1272;p111"/>
          <p:cNvGraphicFramePr/>
          <p:nvPr/>
        </p:nvGraphicFramePr>
        <p:xfrm>
          <a:off x="16501014" y="4846350"/>
          <a:ext cx="17560375" cy="13652100"/>
        </p:xfrm>
        <a:graphic>
          <a:graphicData uri="http://schemas.openxmlformats.org/drawingml/2006/table">
            <a:tbl>
              <a:tblPr firstRow="1" bandRow="1">
                <a:noFill/>
                <a:tableStyleId>{BEA186B5-7114-4717-9195-C7893F5E6E75}</a:tableStyleId>
              </a:tblPr>
              <a:tblGrid>
                <a:gridCol w="2665375">
                  <a:extLst>
                    <a:ext uri="{9D8B030D-6E8A-4147-A177-3AD203B41FA5}">
                      <a16:colId xmlns:a16="http://schemas.microsoft.com/office/drawing/2014/main" val="20000"/>
                    </a:ext>
                  </a:extLst>
                </a:gridCol>
                <a:gridCol w="7122625">
                  <a:extLst>
                    <a:ext uri="{9D8B030D-6E8A-4147-A177-3AD203B41FA5}">
                      <a16:colId xmlns:a16="http://schemas.microsoft.com/office/drawing/2014/main" val="20001"/>
                    </a:ext>
                  </a:extLst>
                </a:gridCol>
                <a:gridCol w="3382250">
                  <a:extLst>
                    <a:ext uri="{9D8B030D-6E8A-4147-A177-3AD203B41FA5}">
                      <a16:colId xmlns:a16="http://schemas.microsoft.com/office/drawing/2014/main" val="20002"/>
                    </a:ext>
                  </a:extLst>
                </a:gridCol>
                <a:gridCol w="4390125">
                  <a:extLst>
                    <a:ext uri="{9D8B030D-6E8A-4147-A177-3AD203B41FA5}">
                      <a16:colId xmlns:a16="http://schemas.microsoft.com/office/drawing/2014/main" val="20003"/>
                    </a:ext>
                  </a:extLst>
                </a:gridCol>
              </a:tblGrid>
              <a:tr h="995625">
                <a:tc>
                  <a:txBody>
                    <a:bodyPr/>
                    <a:lstStyle/>
                    <a:p>
                      <a:pPr marL="0" marR="0" lvl="0" indent="0" algn="l" rtl="0">
                        <a:spcBef>
                          <a:spcPts val="0"/>
                        </a:spcBef>
                        <a:spcAft>
                          <a:spcPts val="0"/>
                        </a:spcAft>
                        <a:buNone/>
                      </a:pPr>
                      <a:endParaRPr sz="4000" b="0" u="none" strike="noStrike" cap="none">
                        <a:solidFill>
                          <a:schemeClr val="dk1"/>
                        </a:solidFill>
                        <a:latin typeface="NVIDIA Sans Medium"/>
                        <a:ea typeface="NVIDIA Sans Medium"/>
                        <a:cs typeface="NVIDIA Sans Medium"/>
                        <a:sym typeface="NVIDIA Sans Medium"/>
                      </a:endParaRPr>
                    </a:p>
                  </a:txBody>
                  <a:tcPr marL="365750" marR="182875" marT="152400" marB="152400" anchor="ctr">
                    <a:lnL w="9525" cap="flat" cmpd="sng">
                      <a:solidFill>
                        <a:srgbClr val="000000">
                          <a:alpha val="0"/>
                        </a:srgbClr>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4000" b="0">
                          <a:solidFill>
                            <a:schemeClr val="dk1"/>
                          </a:solidFill>
                          <a:latin typeface="NVIDIA Sans Medium"/>
                          <a:ea typeface="NVIDIA Sans Medium"/>
                          <a:cs typeface="NVIDIA Sans Medium"/>
                          <a:sym typeface="NVIDIA Sans Medium"/>
                        </a:rPr>
                        <a:t>K-Means</a:t>
                      </a:r>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gridSpan="2">
                  <a:txBody>
                    <a:bodyPr/>
                    <a:lstStyle/>
                    <a:p>
                      <a:pPr marL="0" lvl="0" indent="0" algn="ctr" rtl="0">
                        <a:spcBef>
                          <a:spcPts val="0"/>
                        </a:spcBef>
                        <a:spcAft>
                          <a:spcPts val="0"/>
                        </a:spcAft>
                        <a:buNone/>
                      </a:pPr>
                      <a:r>
                        <a:rPr lang="en-US" sz="4000">
                          <a:solidFill>
                            <a:schemeClr val="dk1"/>
                          </a:solidFill>
                          <a:latin typeface="NVIDIA Sans Medium"/>
                          <a:ea typeface="NVIDIA Sans Medium"/>
                          <a:cs typeface="NVIDIA Sans Medium"/>
                          <a:sym typeface="NVIDIA Sans Medium"/>
                        </a:rPr>
                        <a:t>DBSCAN</a:t>
                      </a:r>
                      <a:endParaRPr b="1">
                        <a:solidFill>
                          <a:schemeClr val="lt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0"/>
                  </a:ext>
                </a:extLst>
              </a:tr>
              <a:tr h="3829375">
                <a:tc>
                  <a:txBody>
                    <a:bodyPr/>
                    <a:lstStyle/>
                    <a:p>
                      <a:pPr marL="0" marR="0" lvl="0" indent="0" algn="l" rtl="0">
                        <a:spcBef>
                          <a:spcPts val="0"/>
                        </a:spcBef>
                        <a:spcAft>
                          <a:spcPts val="0"/>
                        </a:spcAft>
                        <a:buNone/>
                      </a:pPr>
                      <a:r>
                        <a:rPr lang="en-US" sz="3600">
                          <a:solidFill>
                            <a:schemeClr val="lt1"/>
                          </a:solidFill>
                        </a:rPr>
                        <a:t>Approach</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US" sz="3600">
                          <a:solidFill>
                            <a:schemeClr val="lt1"/>
                          </a:solidFill>
                        </a:rPr>
                        <a:t>Partitions data by iteratively moving cluster centers and re-assigning data points based on which center is closest to the point</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US" sz="3600">
                          <a:solidFill>
                            <a:schemeClr val="lt1"/>
                          </a:solidFill>
                        </a:rPr>
                        <a:t>Uses spatial density to cluster—finds cluster points within at most epsilon distance of another point in the cluster</a:t>
                      </a:r>
                      <a:endParaRPr>
                        <a:solidFill>
                          <a:schemeClr val="dk1"/>
                        </a:solidFill>
                        <a:latin typeface="NVIDIA Sans"/>
                        <a:ea typeface="NVIDIA Sans"/>
                        <a:cs typeface="NVIDIA Sans"/>
                        <a:sym typeface="NVIDIA Sans"/>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1"/>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Pros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Fast, simple, and easy to understand</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Scalable to large datasets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Char char="●"/>
                      </a:pPr>
                      <a:r>
                        <a:rPr lang="en-US" sz="3600">
                          <a:solidFill>
                            <a:schemeClr val="lt1"/>
                          </a:solidFill>
                        </a:rPr>
                        <a:t>Can identify clusters of any arbitrary shapes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Automatically determines the number of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Robust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2"/>
                  </a:ext>
                </a:extLst>
              </a:tr>
              <a:tr h="4413550">
                <a:tc>
                  <a:txBody>
                    <a:bodyPr/>
                    <a:lstStyle/>
                    <a:p>
                      <a:pPr marL="0" marR="0" lvl="0" indent="0" algn="l" rtl="0">
                        <a:lnSpc>
                          <a:spcPct val="100000"/>
                        </a:lnSpc>
                        <a:spcBef>
                          <a:spcPts val="0"/>
                        </a:spcBef>
                        <a:spcAft>
                          <a:spcPts val="0"/>
                        </a:spcAft>
                        <a:buClr>
                          <a:schemeClr val="lt1"/>
                        </a:buClr>
                        <a:buSzPts val="3600"/>
                        <a:buFont typeface="NVIDIA Sans"/>
                        <a:buNone/>
                      </a:pPr>
                      <a:r>
                        <a:rPr lang="en-US" sz="3600">
                          <a:solidFill>
                            <a:schemeClr val="lt1"/>
                          </a:solidFill>
                        </a:rPr>
                        <a:t>Cons</a:t>
                      </a:r>
                      <a:endParaRPr/>
                    </a:p>
                  </a:txBody>
                  <a:tcPr marL="365750" marR="182875" marT="152400" marB="152400" anchor="ctr">
                    <a:lnL w="9525"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a:txBody>
                    <a:bodyPr/>
                    <a:lstStyle/>
                    <a:p>
                      <a:pPr marL="457200" marR="0" lvl="0" indent="-457200" algn="l" rtl="0">
                        <a:spcBef>
                          <a:spcPts val="0"/>
                        </a:spcBef>
                        <a:spcAft>
                          <a:spcPts val="0"/>
                        </a:spcAft>
                        <a:buClr>
                          <a:schemeClr val="lt1"/>
                        </a:buClr>
                        <a:buSzPts val="3600"/>
                        <a:buChar char="●"/>
                      </a:pPr>
                      <a:r>
                        <a:rPr lang="en-US" sz="3600">
                          <a:solidFill>
                            <a:schemeClr val="lt1"/>
                          </a:solidFill>
                        </a:rPr>
                        <a:t>Assumes spherical clusters</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Requires specifying the number of clusters in advance</a:t>
                      </a:r>
                      <a:endParaRPr sz="3600">
                        <a:solidFill>
                          <a:schemeClr val="lt1"/>
                        </a:solidFill>
                      </a:endParaRPr>
                    </a:p>
                    <a:p>
                      <a:pPr marL="457200" marR="0" lvl="0" indent="-457200" algn="l" rtl="0">
                        <a:spcBef>
                          <a:spcPts val="0"/>
                        </a:spcBef>
                        <a:spcAft>
                          <a:spcPts val="0"/>
                        </a:spcAft>
                        <a:buClr>
                          <a:schemeClr val="lt1"/>
                        </a:buClr>
                        <a:buSzPts val="3600"/>
                        <a:buChar char="●"/>
                      </a:pPr>
                      <a:r>
                        <a:rPr lang="en-US" sz="3600">
                          <a:solidFill>
                            <a:schemeClr val="lt1"/>
                          </a:solidFill>
                        </a:rPr>
                        <a:t>Sensitive to outliers</a:t>
                      </a:r>
                      <a:endParaRPr sz="360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12700"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gridSpan="2">
                  <a:txBody>
                    <a:bodyPr/>
                    <a:lstStyle/>
                    <a:p>
                      <a:pPr marL="457200" marR="0" lvl="0" indent="-457200" algn="l" rtl="0">
                        <a:spcBef>
                          <a:spcPts val="0"/>
                        </a:spcBef>
                        <a:spcAft>
                          <a:spcPts val="0"/>
                        </a:spcAft>
                        <a:buClr>
                          <a:schemeClr val="lt1"/>
                        </a:buClr>
                        <a:buSzPts val="3600"/>
                        <a:buFont typeface="NVIDIA Sans"/>
                        <a:buChar char="●"/>
                      </a:pPr>
                      <a:r>
                        <a:rPr lang="en-US" sz="3600" dirty="0">
                          <a:solidFill>
                            <a:schemeClr val="lt1"/>
                          </a:solidFill>
                        </a:rPr>
                        <a:t>Less efficient for very large datasets</a:t>
                      </a:r>
                      <a:endParaRPr sz="3600" dirty="0">
                        <a:solidFill>
                          <a:schemeClr val="lt1"/>
                        </a:solidFill>
                      </a:endParaRPr>
                    </a:p>
                    <a:p>
                      <a:pPr marL="457200" marR="0" lvl="0" indent="-457200" algn="l" rtl="0">
                        <a:spcBef>
                          <a:spcPts val="0"/>
                        </a:spcBef>
                        <a:spcAft>
                          <a:spcPts val="0"/>
                        </a:spcAft>
                        <a:buClr>
                          <a:schemeClr val="lt1"/>
                        </a:buClr>
                        <a:buSzPts val="3600"/>
                        <a:buChar char="●"/>
                      </a:pPr>
                      <a:r>
                        <a:rPr lang="en-US" sz="3600" dirty="0">
                          <a:solidFill>
                            <a:schemeClr val="lt1"/>
                          </a:solidFill>
                        </a:rPr>
                        <a:t>Requires specifying minimum points and maximum neighborhood distance</a:t>
                      </a:r>
                      <a:endParaRPr sz="3600" dirty="0">
                        <a:solidFill>
                          <a:schemeClr val="lt1"/>
                        </a:solidFill>
                      </a:endParaRPr>
                    </a:p>
                  </a:txBody>
                  <a:tcPr marL="365750" marR="182875" marT="152400" marB="152400" anchor="ctr">
                    <a:lnL w="12700"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2700" cap="flat" cmpd="sng">
                      <a:solidFill>
                        <a:schemeClr val="accent5"/>
                      </a:solidFill>
                      <a:prstDash val="solid"/>
                      <a:round/>
                      <a:headEnd type="none" w="sm" len="sm"/>
                      <a:tailEnd type="none" w="sm" len="sm"/>
                    </a:lnT>
                    <a:lnB w="12700" cap="flat" cmpd="sng">
                      <a:solidFill>
                        <a:schemeClr val="accent5"/>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3">
          <a:extLst>
            <a:ext uri="{FF2B5EF4-FFF2-40B4-BE49-F238E27FC236}">
              <a16:creationId xmlns:a16="http://schemas.microsoft.com/office/drawing/2014/main" id="{BAB5A718-857D-CEE2-811A-519152A69281}"/>
            </a:ext>
          </a:extLst>
        </p:cNvPr>
        <p:cNvGrpSpPr/>
        <p:nvPr/>
      </p:nvGrpSpPr>
      <p:grpSpPr>
        <a:xfrm>
          <a:off x="0" y="0"/>
          <a:ext cx="0" cy="0"/>
          <a:chOff x="0" y="0"/>
          <a:chExt cx="0" cy="0"/>
        </a:xfrm>
      </p:grpSpPr>
      <p:sp>
        <p:nvSpPr>
          <p:cNvPr id="1224" name="Google Shape;1224;p104">
            <a:extLst>
              <a:ext uri="{FF2B5EF4-FFF2-40B4-BE49-F238E27FC236}">
                <a16:creationId xmlns:a16="http://schemas.microsoft.com/office/drawing/2014/main" id="{BBEBB159-13C7-6C38-95A9-33BB28B007D2}"/>
              </a:ext>
            </a:extLst>
          </p:cNvPr>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225" name="Google Shape;1225;p104">
            <a:extLst>
              <a:ext uri="{FF2B5EF4-FFF2-40B4-BE49-F238E27FC236}">
                <a16:creationId xmlns:a16="http://schemas.microsoft.com/office/drawing/2014/main" id="{0A50A897-9B68-6156-FD13-7AB38F0F1711}"/>
              </a:ext>
            </a:extLst>
          </p:cNvPr>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26" name="Google Shape;1226;p104">
            <a:extLst>
              <a:ext uri="{FF2B5EF4-FFF2-40B4-BE49-F238E27FC236}">
                <a16:creationId xmlns:a16="http://schemas.microsoft.com/office/drawing/2014/main" id="{82B3A822-3E52-8676-6F58-560E8CB5357F}"/>
              </a:ext>
            </a:extLst>
          </p:cNvPr>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508000" algn="l" rtl="0">
              <a:spcBef>
                <a:spcPts val="0"/>
              </a:spcBef>
              <a:spcAft>
                <a:spcPts val="0"/>
              </a:spcAft>
              <a:buSzPts val="4400"/>
              <a:buChar char="●"/>
            </a:pPr>
            <a:r>
              <a:rPr lang="en-US" b="1" dirty="0"/>
              <a:t>Model evaluation </a:t>
            </a:r>
            <a:r>
              <a:rPr lang="en-US" dirty="0"/>
              <a:t>– assessing the quality and performance of a trained machine learning model using various metrics</a:t>
            </a:r>
            <a:endParaRPr dirty="0"/>
          </a:p>
          <a:p>
            <a:pPr marL="914400" lvl="1" indent="-482600" algn="l" rtl="0">
              <a:spcBef>
                <a:spcPts val="0"/>
              </a:spcBef>
              <a:spcAft>
                <a:spcPts val="0"/>
              </a:spcAft>
              <a:buSzPts val="4000"/>
              <a:buChar char="○"/>
            </a:pPr>
            <a:r>
              <a:rPr lang="en-US" dirty="0"/>
              <a:t>Balance accuracy and inference speed</a:t>
            </a:r>
            <a:endParaRPr dirty="0"/>
          </a:p>
          <a:p>
            <a:pPr marL="914400" lvl="1" indent="-482600" algn="l" rtl="0">
              <a:spcBef>
                <a:spcPts val="0"/>
              </a:spcBef>
              <a:spcAft>
                <a:spcPts val="0"/>
              </a:spcAft>
              <a:buSzPts val="4000"/>
              <a:buChar char="○"/>
            </a:pPr>
            <a:r>
              <a:rPr lang="en-US" dirty="0"/>
              <a:t>Maximize throughput given an application’s accuracy requirement and latency budget</a:t>
            </a:r>
            <a:endParaRPr dirty="0"/>
          </a:p>
          <a:p>
            <a:pPr marL="0" lvl="0" indent="0" algn="l" rtl="0">
              <a:spcBef>
                <a:spcPts val="3000"/>
              </a:spcBef>
              <a:spcAft>
                <a:spcPts val="0"/>
              </a:spcAft>
              <a:buNone/>
            </a:pPr>
            <a:r>
              <a:rPr lang="en-US" dirty="0"/>
              <a:t>Evaluation metrics: </a:t>
            </a:r>
            <a:endParaRPr dirty="0"/>
          </a:p>
          <a:p>
            <a:pPr marL="457200" lvl="0" indent="-508000" algn="l" rtl="0">
              <a:spcBef>
                <a:spcPts val="3000"/>
              </a:spcBef>
              <a:spcAft>
                <a:spcPts val="0"/>
              </a:spcAft>
              <a:buSzPts val="4400"/>
              <a:buChar char="●"/>
            </a:pPr>
            <a:r>
              <a:rPr lang="en-US" b="1" dirty="0"/>
              <a:t>Accuracy</a:t>
            </a:r>
            <a:endParaRPr b="1" dirty="0"/>
          </a:p>
          <a:p>
            <a:pPr marL="914400" lvl="1" indent="-482600" algn="l" rtl="0">
              <a:spcBef>
                <a:spcPts val="0"/>
              </a:spcBef>
              <a:spcAft>
                <a:spcPts val="0"/>
              </a:spcAft>
              <a:buSzPts val="4000"/>
              <a:buChar char="○"/>
            </a:pPr>
            <a:r>
              <a:rPr lang="en-US" dirty="0"/>
              <a:t>Underfit vs overfit</a:t>
            </a:r>
            <a:endParaRPr dirty="0"/>
          </a:p>
          <a:p>
            <a:pPr marL="914400" lvl="1" indent="-482600" algn="l" rtl="0">
              <a:spcBef>
                <a:spcPts val="0"/>
              </a:spcBef>
              <a:spcAft>
                <a:spcPts val="0"/>
              </a:spcAft>
              <a:buSzPts val="4000"/>
              <a:buChar char="○"/>
            </a:pPr>
            <a:r>
              <a:rPr lang="en-US" dirty="0"/>
              <a:t>Cross validation is a resampling method to protect against overfitting</a:t>
            </a:r>
            <a:endParaRPr dirty="0"/>
          </a:p>
          <a:p>
            <a:pPr marL="457200" lvl="0" indent="-508000" algn="l" rtl="0">
              <a:spcBef>
                <a:spcPts val="0"/>
              </a:spcBef>
              <a:spcAft>
                <a:spcPts val="0"/>
              </a:spcAft>
              <a:buSzPts val="4400"/>
              <a:buChar char="●"/>
            </a:pPr>
            <a:r>
              <a:rPr lang="en-US" b="1" dirty="0"/>
              <a:t>Latency </a:t>
            </a:r>
            <a:r>
              <a:rPr lang="en-US" dirty="0"/>
              <a:t>and </a:t>
            </a:r>
            <a:r>
              <a:rPr lang="en-US" b="1" dirty="0"/>
              <a:t>throughput</a:t>
            </a:r>
            <a:endParaRPr dirty="0"/>
          </a:p>
          <a:p>
            <a:pPr marL="914400" lvl="1" indent="-482600" algn="l" rtl="0">
              <a:spcBef>
                <a:spcPts val="0"/>
              </a:spcBef>
              <a:spcAft>
                <a:spcPts val="0"/>
              </a:spcAft>
              <a:buSzPts val="4000"/>
              <a:buChar char="○"/>
            </a:pPr>
            <a:r>
              <a:rPr lang="en-US" dirty="0"/>
              <a:t>Evaluate how well the inference performance scales with increasing data volumes or concurrent requests</a:t>
            </a:r>
            <a:endParaRPr dirty="0"/>
          </a:p>
          <a:p>
            <a:pPr marL="914400" lvl="1" indent="-482600" algn="l" rtl="0">
              <a:spcBef>
                <a:spcPts val="0"/>
              </a:spcBef>
              <a:spcAft>
                <a:spcPts val="0"/>
              </a:spcAft>
              <a:buSzPts val="4000"/>
              <a:buChar char="○"/>
            </a:pPr>
            <a:r>
              <a:rPr lang="en-US" dirty="0"/>
              <a:t>Ensure that optimizations for speed don't significantly degrade the model's accuracy or performance on its intended task</a:t>
            </a:r>
            <a:endParaRPr dirty="0"/>
          </a:p>
          <a:p>
            <a:pPr marL="0" lvl="0" indent="0" algn="l" rtl="0">
              <a:spcBef>
                <a:spcPts val="3000"/>
              </a:spcBef>
              <a:spcAft>
                <a:spcPts val="0"/>
              </a:spcAft>
              <a:buNone/>
            </a:pPr>
            <a:endParaRPr dirty="0"/>
          </a:p>
        </p:txBody>
      </p:sp>
      <p:sp>
        <p:nvSpPr>
          <p:cNvPr id="1227" name="Google Shape;1227;p104">
            <a:extLst>
              <a:ext uri="{FF2B5EF4-FFF2-40B4-BE49-F238E27FC236}">
                <a16:creationId xmlns:a16="http://schemas.microsoft.com/office/drawing/2014/main" id="{E9ADCC44-1D9D-FED9-29CA-467EF6117558}"/>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8" name="Google Shape;1228;p104">
            <a:extLst>
              <a:ext uri="{FF2B5EF4-FFF2-40B4-BE49-F238E27FC236}">
                <a16:creationId xmlns:a16="http://schemas.microsoft.com/office/drawing/2014/main" id="{8BD2DA0F-7461-58F7-C868-7BDF7C509B45}"/>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29" name="Google Shape;1229;p104">
            <a:extLst>
              <a:ext uri="{FF2B5EF4-FFF2-40B4-BE49-F238E27FC236}">
                <a16:creationId xmlns:a16="http://schemas.microsoft.com/office/drawing/2014/main" id="{2D7E2C2A-2B67-42BB-E0C3-CFF5C11BBB8E}"/>
              </a:ext>
            </a:extLst>
          </p:cNvPr>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30" name="Google Shape;1230;p104">
            <a:extLst>
              <a:ext uri="{FF2B5EF4-FFF2-40B4-BE49-F238E27FC236}">
                <a16:creationId xmlns:a16="http://schemas.microsoft.com/office/drawing/2014/main" id="{D9C2CEBE-3AC1-DB32-2990-7F71367648DA}"/>
              </a:ext>
            </a:extLst>
          </p:cNvPr>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31" name="Google Shape;1231;p104">
            <a:extLst>
              <a:ext uri="{FF2B5EF4-FFF2-40B4-BE49-F238E27FC236}">
                <a16:creationId xmlns:a16="http://schemas.microsoft.com/office/drawing/2014/main" id="{B6A3E83E-9ACE-B523-CE69-459925C02E93}"/>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32" name="Google Shape;1232;p104">
            <a:extLst>
              <a:ext uri="{FF2B5EF4-FFF2-40B4-BE49-F238E27FC236}">
                <a16:creationId xmlns:a16="http://schemas.microsoft.com/office/drawing/2014/main" id="{624A8466-B1AD-E9E9-5808-D9841AB96610}"/>
              </a:ext>
            </a:extLst>
          </p:cNvPr>
          <p:cNvCxnSpPr>
            <a:stCxn id="1231" idx="3"/>
            <a:endCxn id="1227"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3" name="Google Shape;1233;p104">
            <a:extLst>
              <a:ext uri="{FF2B5EF4-FFF2-40B4-BE49-F238E27FC236}">
                <a16:creationId xmlns:a16="http://schemas.microsoft.com/office/drawing/2014/main" id="{1477BE31-9E2C-0044-BE1D-507454970E9A}"/>
              </a:ext>
            </a:extLst>
          </p:cNvPr>
          <p:cNvCxnSpPr>
            <a:stCxn id="1227" idx="3"/>
            <a:endCxn id="1234"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5" name="Google Shape;1235;p104">
            <a:extLst>
              <a:ext uri="{FF2B5EF4-FFF2-40B4-BE49-F238E27FC236}">
                <a16:creationId xmlns:a16="http://schemas.microsoft.com/office/drawing/2014/main" id="{E9D7E1CB-12B0-CECE-684F-FA9C9B61CD78}"/>
              </a:ext>
            </a:extLst>
          </p:cNvPr>
          <p:cNvCxnSpPr>
            <a:stCxn id="1234" idx="3"/>
            <a:endCxn id="1228"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36" name="Google Shape;1236;p104">
            <a:extLst>
              <a:ext uri="{FF2B5EF4-FFF2-40B4-BE49-F238E27FC236}">
                <a16:creationId xmlns:a16="http://schemas.microsoft.com/office/drawing/2014/main" id="{F11623DF-FE71-79CC-7933-48050216D705}"/>
              </a:ext>
            </a:extLst>
          </p:cNvPr>
          <p:cNvCxnSpPr>
            <a:stCxn id="1228" idx="3"/>
            <a:endCxn id="1229" idx="1"/>
          </p:cNvCxnSpPr>
          <p:nvPr/>
        </p:nvCxnSpPr>
        <p:spPr>
          <a:xfrm>
            <a:off x="22938639" y="6726006"/>
            <a:ext cx="1446600" cy="0"/>
          </a:xfrm>
          <a:prstGeom prst="straightConnector1">
            <a:avLst/>
          </a:prstGeom>
          <a:noFill/>
          <a:ln w="114300" cap="flat" cmpd="sng">
            <a:solidFill>
              <a:srgbClr val="CDCDCD"/>
            </a:solidFill>
            <a:prstDash val="solid"/>
            <a:round/>
            <a:headEnd type="none" w="med" len="med"/>
            <a:tailEnd type="triangle" w="med" len="med"/>
          </a:ln>
        </p:spPr>
      </p:cxnSp>
      <p:sp>
        <p:nvSpPr>
          <p:cNvPr id="1234" name="Google Shape;1234;p104">
            <a:extLst>
              <a:ext uri="{FF2B5EF4-FFF2-40B4-BE49-F238E27FC236}">
                <a16:creationId xmlns:a16="http://schemas.microsoft.com/office/drawing/2014/main" id="{A92DE248-C274-1C7F-974C-29A0683CBBEF}"/>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37" name="Google Shape;1237;p104">
            <a:extLst>
              <a:ext uri="{FF2B5EF4-FFF2-40B4-BE49-F238E27FC236}">
                <a16:creationId xmlns:a16="http://schemas.microsoft.com/office/drawing/2014/main" id="{545BD8F3-3F7E-E74A-FC54-BFB8691235A4}"/>
              </a:ext>
            </a:extLst>
          </p:cNvPr>
          <p:cNvCxnSpPr>
            <a:stCxn id="1229" idx="3"/>
            <a:endCxn id="1230"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spTree>
    <p:extLst>
      <p:ext uri="{BB962C8B-B14F-4D97-AF65-F5344CB8AC3E}">
        <p14:creationId xmlns:p14="http://schemas.microsoft.com/office/powerpoint/2010/main" val="24047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05"/>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244" name="Google Shape;1244;p105"/>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245" name="Google Shape;1245;p105"/>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a:p>
            <a:pPr marL="457200" lvl="0" indent="-508000" algn="l" rtl="0">
              <a:spcBef>
                <a:spcPts val="3000"/>
              </a:spcBef>
              <a:spcAft>
                <a:spcPts val="0"/>
              </a:spcAft>
              <a:buSzPts val="4400"/>
              <a:buChar char="●"/>
            </a:pPr>
            <a:r>
              <a:rPr lang="en-US" b="1"/>
              <a:t>Model tuning</a:t>
            </a:r>
            <a:endParaRPr/>
          </a:p>
          <a:p>
            <a:pPr marL="914400" lvl="1" indent="-482600" algn="l" rtl="0">
              <a:spcBef>
                <a:spcPts val="0"/>
              </a:spcBef>
              <a:spcAft>
                <a:spcPts val="0"/>
              </a:spcAft>
              <a:buSzPts val="4000"/>
              <a:buChar char="○"/>
            </a:pPr>
            <a:r>
              <a:rPr lang="en-US"/>
              <a:t>Feature selection finds the optimal subset of features</a:t>
            </a:r>
            <a:endParaRPr/>
          </a:p>
          <a:p>
            <a:pPr marL="914400" lvl="1" indent="-482600" algn="l" rtl="0">
              <a:spcBef>
                <a:spcPts val="0"/>
              </a:spcBef>
              <a:spcAft>
                <a:spcPts val="0"/>
              </a:spcAft>
              <a:buSzPts val="4000"/>
              <a:buChar char="○"/>
            </a:pPr>
            <a:r>
              <a:rPr lang="en-US"/>
              <a:t>Hyperparameter tuning using techniques such as </a:t>
            </a:r>
            <a:r>
              <a:rPr lang="en-US" b="1"/>
              <a:t>grid search</a:t>
            </a:r>
            <a:endParaRPr b="1"/>
          </a:p>
          <a:p>
            <a:pPr marL="0" lvl="0" indent="0" algn="l" rtl="0">
              <a:spcBef>
                <a:spcPts val="3000"/>
              </a:spcBef>
              <a:spcAft>
                <a:spcPts val="0"/>
              </a:spcAft>
              <a:buNone/>
            </a:pPr>
            <a:endParaRPr/>
          </a:p>
          <a:p>
            <a:pPr marL="0" lvl="0" indent="0" algn="l" rtl="0">
              <a:spcBef>
                <a:spcPts val="3000"/>
              </a:spcBef>
              <a:spcAft>
                <a:spcPts val="0"/>
              </a:spcAft>
              <a:buNone/>
            </a:pPr>
            <a:r>
              <a:rPr lang="en-US"/>
              <a:t>Use cuML to accelerate machine learning model training</a:t>
            </a:r>
            <a:endParaRPr/>
          </a:p>
          <a:p>
            <a:pPr marL="457200" lvl="0" indent="-508000" algn="l" rtl="0">
              <a:spcBef>
                <a:spcPts val="3000"/>
              </a:spcBef>
              <a:spcAft>
                <a:spcPts val="0"/>
              </a:spcAft>
              <a:buSzPts val="4400"/>
              <a:buChar char="●"/>
            </a:pPr>
            <a:r>
              <a:rPr lang="en-US"/>
              <a:t>Low data processing cycle time translates to higher productivity, more experimentation, and improved model performance</a:t>
            </a:r>
            <a:endParaRPr/>
          </a:p>
        </p:txBody>
      </p:sp>
      <p:sp>
        <p:nvSpPr>
          <p:cNvPr id="1246" name="Google Shape;1246;p105"/>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7" name="Google Shape;1247;p105"/>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8" name="Google Shape;1248;p105"/>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249" name="Google Shape;1249;p105"/>
          <p:cNvSpPr/>
          <p:nvPr/>
        </p:nvSpPr>
        <p:spPr>
          <a:xfrm>
            <a:off x="29946600"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250" name="Google Shape;1250;p105"/>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251" name="Google Shape;1251;p105"/>
          <p:cNvCxnSpPr>
            <a:stCxn id="1250" idx="3"/>
            <a:endCxn id="1246"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2" name="Google Shape;1252;p105"/>
          <p:cNvCxnSpPr>
            <a:stCxn id="1246" idx="3"/>
            <a:endCxn id="125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4" name="Google Shape;1254;p105"/>
          <p:cNvCxnSpPr>
            <a:stCxn id="1253" idx="3"/>
            <a:endCxn id="1247"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255" name="Google Shape;1255;p105"/>
          <p:cNvCxnSpPr>
            <a:stCxn id="1247" idx="3"/>
            <a:endCxn id="1248"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253" name="Google Shape;1253;p105"/>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256" name="Google Shape;1256;p105"/>
          <p:cNvCxnSpPr>
            <a:stCxn id="1248" idx="3"/>
            <a:endCxn id="1249"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57" name="Google Shape;1257;p105"/>
          <p:cNvCxnSpPr>
            <a:stCxn id="1248" idx="2"/>
            <a:endCxn id="1253" idx="2"/>
          </p:cNvCxnSpPr>
          <p:nvPr/>
        </p:nvCxnSpPr>
        <p:spPr>
          <a:xfrm rot="5400000">
            <a:off x="20880919" y="2605956"/>
            <a:ext cx="600" cy="11122800"/>
          </a:xfrm>
          <a:prstGeom prst="bentConnector3">
            <a:avLst>
              <a:gd name="adj1" fmla="val 169182292"/>
            </a:avLst>
          </a:prstGeom>
          <a:noFill/>
          <a:ln w="114300" cap="flat" cmpd="sng">
            <a:solidFill>
              <a:srgbClr val="5E5E5E"/>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0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RAPIDS Transforms Data Science</a:t>
            </a:r>
            <a:endParaRPr/>
          </a:p>
        </p:txBody>
      </p:sp>
      <p:sp>
        <p:nvSpPr>
          <p:cNvPr id="1241" name="Google Shape;1241;p1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An optimized hardware-to-software stack for the entire data science pipeline</a:t>
            </a:r>
            <a:endParaRPr/>
          </a:p>
        </p:txBody>
      </p:sp>
      <p:sp>
        <p:nvSpPr>
          <p:cNvPr id="1242" name="Google Shape;1242;p108"/>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43" name="Google Shape;1243;p108"/>
          <p:cNvPicPr preferRelativeResize="0"/>
          <p:nvPr/>
        </p:nvPicPr>
        <p:blipFill>
          <a:blip r:embed="rId3">
            <a:alphaModFix/>
          </a:blip>
          <a:stretch>
            <a:fillRect/>
          </a:stretch>
        </p:blipFill>
        <p:spPr>
          <a:xfrm>
            <a:off x="5255563" y="4846334"/>
            <a:ext cx="26064870" cy="13652100"/>
          </a:xfrm>
          <a:prstGeom prst="rect">
            <a:avLst/>
          </a:prstGeom>
          <a:noFill/>
          <a:ln>
            <a:noFill/>
          </a:ln>
        </p:spPr>
      </p:pic>
      <p:pic>
        <p:nvPicPr>
          <p:cNvPr id="1244" name="Google Shape;1244;p108"/>
          <p:cNvPicPr preferRelativeResize="0"/>
          <p:nvPr/>
        </p:nvPicPr>
        <p:blipFill>
          <a:blip r:embed="rId4">
            <a:alphaModFix/>
          </a:blip>
          <a:stretch>
            <a:fillRect/>
          </a:stretch>
        </p:blipFill>
        <p:spPr>
          <a:xfrm>
            <a:off x="21914400" y="16969713"/>
            <a:ext cx="1257925" cy="125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8"/>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err="1"/>
              <a:t>XGBoost</a:t>
            </a:r>
            <a:r>
              <a:rPr lang="en-US" dirty="0"/>
              <a:t> + RAPIDS</a:t>
            </a:r>
            <a:endParaRPr dirty="0"/>
          </a:p>
        </p:txBody>
      </p:sp>
      <p:sp>
        <p:nvSpPr>
          <p:cNvPr id="1253" name="Google Shape;1253;p108"/>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Optimized gradient boosting machine learning algorithm</a:t>
            </a:r>
            <a:endParaRPr/>
          </a:p>
        </p:txBody>
      </p:sp>
      <p:sp>
        <p:nvSpPr>
          <p:cNvPr id="1254" name="Google Shape;1254;p108"/>
          <p:cNvSpPr txBox="1">
            <a:spLocks noGrp="1"/>
          </p:cNvSpPr>
          <p:nvPr>
            <p:ph type="body" idx="2"/>
          </p:nvPr>
        </p:nvSpPr>
        <p:spPr>
          <a:xfrm>
            <a:off x="2514600" y="4846325"/>
            <a:ext cx="22235400" cy="86820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dirty="0"/>
              <a:t>Extreme Gradient Boosting, is a scalable, distributed gradient-boosted decision tree machine learning algorithm</a:t>
            </a:r>
            <a:endParaRPr dirty="0"/>
          </a:p>
          <a:p>
            <a:pPr marL="457200" lvl="0" indent="-508000" algn="l" rtl="0">
              <a:lnSpc>
                <a:spcPct val="200000"/>
              </a:lnSpc>
              <a:spcBef>
                <a:spcPts val="0"/>
              </a:spcBef>
              <a:spcAft>
                <a:spcPts val="0"/>
              </a:spcAft>
              <a:buSzPts val="4400"/>
              <a:buChar char="●"/>
            </a:pPr>
            <a:r>
              <a:rPr lang="en-US" dirty="0"/>
              <a:t>Gold standard in single model performance for classification and regression</a:t>
            </a:r>
            <a:endParaRPr dirty="0"/>
          </a:p>
          <a:p>
            <a:pPr marL="914400" lvl="1" indent="-482600" algn="l" rtl="0">
              <a:lnSpc>
                <a:spcPct val="200000"/>
              </a:lnSpc>
              <a:spcBef>
                <a:spcPts val="0"/>
              </a:spcBef>
              <a:spcAft>
                <a:spcPts val="0"/>
              </a:spcAft>
              <a:buSzPts val="4000"/>
              <a:buChar char="○"/>
            </a:pPr>
            <a:r>
              <a:rPr lang="en-US" dirty="0"/>
              <a:t>Delivers excellent accuracy and efficiency</a:t>
            </a:r>
            <a:endParaRPr dirty="0"/>
          </a:p>
          <a:p>
            <a:pPr marL="914400" lvl="1" indent="-482600" algn="l" rtl="0">
              <a:lnSpc>
                <a:spcPct val="200000"/>
              </a:lnSpc>
              <a:spcBef>
                <a:spcPts val="0"/>
              </a:spcBef>
              <a:spcAft>
                <a:spcPts val="0"/>
              </a:spcAft>
              <a:buSzPts val="4000"/>
              <a:buChar char="○"/>
            </a:pPr>
            <a:r>
              <a:rPr lang="en-US" dirty="0"/>
              <a:t>Handles large datasets effectively through multi-threading</a:t>
            </a:r>
            <a:endParaRPr dirty="0"/>
          </a:p>
          <a:p>
            <a:pPr marL="914400" lvl="1" indent="-482600" algn="l" rtl="0">
              <a:lnSpc>
                <a:spcPct val="200000"/>
              </a:lnSpc>
              <a:spcBef>
                <a:spcPts val="0"/>
              </a:spcBef>
              <a:spcAft>
                <a:spcPts val="0"/>
              </a:spcAft>
              <a:buSzPts val="4000"/>
              <a:buChar char="○"/>
            </a:pPr>
            <a:r>
              <a:rPr lang="en-US" dirty="0"/>
              <a:t>Handles imbalanced datasets and outliers </a:t>
            </a:r>
            <a:endParaRPr dirty="0"/>
          </a:p>
          <a:p>
            <a:pPr marL="914400" lvl="1" indent="-482600" algn="l" rtl="0">
              <a:lnSpc>
                <a:spcPct val="200000"/>
              </a:lnSpc>
              <a:spcBef>
                <a:spcPts val="0"/>
              </a:spcBef>
              <a:spcAft>
                <a:spcPts val="0"/>
              </a:spcAft>
              <a:buSzPts val="4000"/>
              <a:buChar char="○"/>
            </a:pPr>
            <a:r>
              <a:rPr lang="en-US" dirty="0"/>
              <a:t>Uses regularization to prevent overfitting and improve model generalization</a:t>
            </a:r>
            <a:endParaRPr dirty="0"/>
          </a:p>
        </p:txBody>
      </p:sp>
      <p:pic>
        <p:nvPicPr>
          <p:cNvPr id="1255" name="Google Shape;1255;p108"/>
          <p:cNvPicPr preferRelativeResize="0"/>
          <p:nvPr/>
        </p:nvPicPr>
        <p:blipFill>
          <a:blip r:embed="rId3">
            <a:alphaModFix/>
          </a:blip>
          <a:stretch>
            <a:fillRect/>
          </a:stretch>
        </p:blipFill>
        <p:spPr>
          <a:xfrm>
            <a:off x="24750000" y="4846375"/>
            <a:ext cx="9311400" cy="4698250"/>
          </a:xfrm>
          <a:prstGeom prst="rect">
            <a:avLst/>
          </a:prstGeom>
          <a:noFill/>
          <a:ln>
            <a:noFill/>
          </a:ln>
        </p:spPr>
      </p:pic>
      <p:sp>
        <p:nvSpPr>
          <p:cNvPr id="1256" name="Google Shape;1256;p108"/>
          <p:cNvSpPr txBox="1">
            <a:spLocks noGrp="1"/>
          </p:cNvSpPr>
          <p:nvPr>
            <p:ph type="body" idx="2"/>
          </p:nvPr>
        </p:nvSpPr>
        <p:spPr>
          <a:xfrm>
            <a:off x="2514600" y="13704175"/>
            <a:ext cx="31546800" cy="47949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a:t>RAPIDS was built from the start to integrate with this amazing algorithm, including seamless GPU-acceleration such as loading data from cuDF DataFrames and cuPy arrays - this significantly speeds up model training and improves accuracy for better predictions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173" name="Google Shape;1173;p10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Systematic process of developing, training, evaluating, and deploying machine learning models</a:t>
            </a:r>
          </a:p>
        </p:txBody>
      </p:sp>
      <p:sp>
        <p:nvSpPr>
          <p:cNvPr id="2" name="Google Shape;1304;p110">
            <a:extLst>
              <a:ext uri="{FF2B5EF4-FFF2-40B4-BE49-F238E27FC236}">
                <a16:creationId xmlns:a16="http://schemas.microsoft.com/office/drawing/2014/main" id="{A5F6F6F5-393D-4DE1-B19B-275C45FC3372}"/>
              </a:ext>
            </a:extLst>
          </p:cNvPr>
          <p:cNvSpPr txBox="1">
            <a:spLocks noGrp="1"/>
          </p:cNvSpPr>
          <p:nvPr>
            <p:ph type="body" idx="2"/>
          </p:nvPr>
        </p:nvSpPr>
        <p:spPr>
          <a:xfrm>
            <a:off x="2514600" y="8605699"/>
            <a:ext cx="31546800" cy="9892800"/>
          </a:xfrm>
          <a:prstGeom prst="rect">
            <a:avLst/>
          </a:prstGeom>
          <a:ln w="9525" cap="flat" cmpd="sng">
            <a:no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0" algn="l" rtl="0">
              <a:spcBef>
                <a:spcPts val="3000"/>
              </a:spcBef>
              <a:spcAft>
                <a:spcPts val="0"/>
              </a:spcAft>
              <a:buNone/>
            </a:pPr>
            <a:endParaRPr dirty="0"/>
          </a:p>
          <a:p>
            <a:pPr marL="45720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p:txBody>
      </p:sp>
      <p:sp>
        <p:nvSpPr>
          <p:cNvPr id="3" name="Google Shape;1305;p110">
            <a:extLst>
              <a:ext uri="{FF2B5EF4-FFF2-40B4-BE49-F238E27FC236}">
                <a16:creationId xmlns:a16="http://schemas.microsoft.com/office/drawing/2014/main" id="{85EB023A-8A9A-89A1-9C5D-928F738D2197}"/>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5" name="Google Shape;1306;p110">
            <a:extLst>
              <a:ext uri="{FF2B5EF4-FFF2-40B4-BE49-F238E27FC236}">
                <a16:creationId xmlns:a16="http://schemas.microsoft.com/office/drawing/2014/main" id="{FB4A42CC-EB93-07C3-3EF6-9B4DD948DD02}"/>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6" name="Google Shape;1307;p110">
            <a:extLst>
              <a:ext uri="{FF2B5EF4-FFF2-40B4-BE49-F238E27FC236}">
                <a16:creationId xmlns:a16="http://schemas.microsoft.com/office/drawing/2014/main" id="{F994C1C4-F964-62A3-E1E7-B3E0A06DD199}"/>
              </a:ext>
            </a:extLst>
          </p:cNvPr>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7" name="Google Shape;1308;p110">
            <a:extLst>
              <a:ext uri="{FF2B5EF4-FFF2-40B4-BE49-F238E27FC236}">
                <a16:creationId xmlns:a16="http://schemas.microsoft.com/office/drawing/2014/main" id="{4EAC6AB6-C04C-9362-731B-B05C37FA0FE4}"/>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8" name="Google Shape;1309;p110">
            <a:extLst>
              <a:ext uri="{FF2B5EF4-FFF2-40B4-BE49-F238E27FC236}">
                <a16:creationId xmlns:a16="http://schemas.microsoft.com/office/drawing/2014/main" id="{47BEED3D-F7C6-9B6B-E8B5-81B2D222EB51}"/>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9" name="Google Shape;1310;p110">
            <a:extLst>
              <a:ext uri="{FF2B5EF4-FFF2-40B4-BE49-F238E27FC236}">
                <a16:creationId xmlns:a16="http://schemas.microsoft.com/office/drawing/2014/main" id="{E3FB49F9-57F1-2328-F82D-789763A1DEE6}"/>
              </a:ext>
            </a:extLst>
          </p:cNvPr>
          <p:cNvCxnSpPr>
            <a:cxnSpLocks/>
            <a:stCxn id="8" idx="3"/>
            <a:endCxn id="3"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0" name="Google Shape;1311;p110">
            <a:extLst>
              <a:ext uri="{FF2B5EF4-FFF2-40B4-BE49-F238E27FC236}">
                <a16:creationId xmlns:a16="http://schemas.microsoft.com/office/drawing/2014/main" id="{810F51C8-1E78-ED19-332A-BB5DB8E5EDBC}"/>
              </a:ext>
            </a:extLst>
          </p:cNvPr>
          <p:cNvCxnSpPr>
            <a:cxnSpLocks/>
            <a:stCxn id="3" idx="3"/>
            <a:endCxn id="1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1" name="Google Shape;1313;p110">
            <a:extLst>
              <a:ext uri="{FF2B5EF4-FFF2-40B4-BE49-F238E27FC236}">
                <a16:creationId xmlns:a16="http://schemas.microsoft.com/office/drawing/2014/main" id="{571DD9E4-02E8-7A90-1A64-128149C1C507}"/>
              </a:ext>
            </a:extLst>
          </p:cNvPr>
          <p:cNvCxnSpPr>
            <a:cxnSpLocks/>
            <a:stCxn id="13" idx="3"/>
            <a:endCxn id="5"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 name="Google Shape;1314;p110">
            <a:extLst>
              <a:ext uri="{FF2B5EF4-FFF2-40B4-BE49-F238E27FC236}">
                <a16:creationId xmlns:a16="http://schemas.microsoft.com/office/drawing/2014/main" id="{C014B0C3-EB85-57BC-5616-2B0CF037A817}"/>
              </a:ext>
            </a:extLst>
          </p:cNvPr>
          <p:cNvCxnSpPr>
            <a:cxnSpLocks/>
            <a:stCxn id="5" idx="3"/>
            <a:endCxn id="6"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3" name="Google Shape;1312;p110">
            <a:extLst>
              <a:ext uri="{FF2B5EF4-FFF2-40B4-BE49-F238E27FC236}">
                <a16:creationId xmlns:a16="http://schemas.microsoft.com/office/drawing/2014/main" id="{76E317A7-9761-1CA0-DC5E-9E06B7893AE0}"/>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14" name="Google Shape;1315;p110">
            <a:extLst>
              <a:ext uri="{FF2B5EF4-FFF2-40B4-BE49-F238E27FC236}">
                <a16:creationId xmlns:a16="http://schemas.microsoft.com/office/drawing/2014/main" id="{515E0479-65C2-FC72-884F-596A3BB880AC}"/>
              </a:ext>
            </a:extLst>
          </p:cNvPr>
          <p:cNvCxnSpPr>
            <a:cxnSpLocks/>
            <a:stCxn id="6" idx="3"/>
            <a:endCxn id="7"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pic>
        <p:nvPicPr>
          <p:cNvPr id="15" name="Google Shape;1316;p110">
            <a:extLst>
              <a:ext uri="{FF2B5EF4-FFF2-40B4-BE49-F238E27FC236}">
                <a16:creationId xmlns:a16="http://schemas.microsoft.com/office/drawing/2014/main" id="{7329A251-0A57-4BE0-2E7D-F3EB33B6739F}"/>
              </a:ext>
            </a:extLst>
          </p:cNvPr>
          <p:cNvPicPr preferRelativeResize="0"/>
          <p:nvPr/>
        </p:nvPicPr>
        <p:blipFill rotWithShape="1">
          <a:blip r:embed="rId4">
            <a:alphaModFix/>
          </a:blip>
          <a:srcRect r="59178"/>
          <a:stretch/>
        </p:blipFill>
        <p:spPr>
          <a:xfrm>
            <a:off x="4135000" y="8605700"/>
            <a:ext cx="11246948" cy="9892800"/>
          </a:xfrm>
          <a:prstGeom prst="rect">
            <a:avLst/>
          </a:prstGeom>
          <a:noFill/>
          <a:ln>
            <a:noFill/>
          </a:ln>
        </p:spPr>
      </p:pic>
      <p:pic>
        <p:nvPicPr>
          <p:cNvPr id="16" name="Google Shape;1317;p110">
            <a:extLst>
              <a:ext uri="{FF2B5EF4-FFF2-40B4-BE49-F238E27FC236}">
                <a16:creationId xmlns:a16="http://schemas.microsoft.com/office/drawing/2014/main" id="{CDE1770C-3AD5-47DA-198A-785DF638B335}"/>
              </a:ext>
            </a:extLst>
          </p:cNvPr>
          <p:cNvPicPr preferRelativeResize="0"/>
          <p:nvPr/>
        </p:nvPicPr>
        <p:blipFill rotWithShape="1">
          <a:blip r:embed="rId4">
            <a:alphaModFix amt="10000"/>
          </a:blip>
          <a:srcRect l="44973"/>
          <a:stretch/>
        </p:blipFill>
        <p:spPr>
          <a:xfrm>
            <a:off x="18862138" y="8605700"/>
            <a:ext cx="15160975" cy="989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aphicFrame>
        <p:nvGraphicFramePr>
          <p:cNvPr id="849" name="Google Shape;849;p85"/>
          <p:cNvGraphicFramePr/>
          <p:nvPr/>
        </p:nvGraphicFramePr>
        <p:xfrm>
          <a:off x="18651265" y="7034764"/>
          <a:ext cx="15895900" cy="7398260"/>
        </p:xfrm>
        <a:graphic>
          <a:graphicData uri="http://schemas.openxmlformats.org/drawingml/2006/table">
            <a:tbl>
              <a:tblPr firstRow="1" bandRow="1">
                <a:noFill/>
                <a:tableStyleId>{BEA186B5-7114-4717-9195-C7893F5E6E75}</a:tableStyleId>
              </a:tblPr>
              <a:tblGrid>
                <a:gridCol w="988250">
                  <a:extLst>
                    <a:ext uri="{9D8B030D-6E8A-4147-A177-3AD203B41FA5}">
                      <a16:colId xmlns:a16="http://schemas.microsoft.com/office/drawing/2014/main" val="20000"/>
                    </a:ext>
                  </a:extLst>
                </a:gridCol>
                <a:gridCol w="14907650">
                  <a:extLst>
                    <a:ext uri="{9D8B030D-6E8A-4147-A177-3AD203B41FA5}">
                      <a16:colId xmlns:a16="http://schemas.microsoft.com/office/drawing/2014/main" val="20001"/>
                    </a:ext>
                  </a:extLst>
                </a:gridCol>
              </a:tblGrid>
              <a:tr h="100000">
                <a:tc>
                  <a:txBody>
                    <a:bodyPr/>
                    <a:lstStyle/>
                    <a:p>
                      <a:pPr marL="0" marR="0" lvl="0" indent="0" algn="l" rtl="0">
                        <a:spcBef>
                          <a:spcPts val="0"/>
                        </a:spcBef>
                        <a:spcAft>
                          <a:spcPts val="0"/>
                        </a:spcAft>
                        <a:buClr>
                          <a:schemeClr val="dk2"/>
                        </a:buClr>
                        <a:buSzPts val="5400"/>
                        <a:buFont typeface="NVIDIA Sans"/>
                        <a:buNone/>
                      </a:pPr>
                      <a:endParaRPr/>
                    </a:p>
                  </a:txBody>
                  <a:tcPr marL="91450" marR="91450" marT="0" marB="0" anchor="ctr">
                    <a:lnL w="9525" cap="flat" cmpd="sng">
                      <a:solidFill>
                        <a:srgbClr val="A9B1AD">
                          <a:alpha val="0"/>
                        </a:srgbClr>
                      </a:solidFill>
                      <a:prstDash val="solid"/>
                      <a:round/>
                      <a:headEnd type="none" w="sm" len="sm"/>
                      <a:tailEnd type="none" w="sm" len="sm"/>
                    </a:lnL>
                    <a:lnR w="12700" cap="flat" cmpd="sng">
                      <a:solidFill>
                        <a:srgbClr val="A9B1AD">
                          <a:alpha val="0"/>
                        </a:srgbClr>
                      </a:solidFill>
                      <a:prstDash val="solid"/>
                      <a:round/>
                      <a:headEnd type="none" w="sm" len="sm"/>
                      <a:tailEnd type="none" w="sm" len="sm"/>
                    </a:lnR>
                    <a:lnT w="9525" cap="flat" cmpd="sng">
                      <a:solidFill>
                        <a:srgbClr val="A9B1AD">
                          <a:alpha val="0"/>
                        </a:srgb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spcBef>
                          <a:spcPts val="0"/>
                        </a:spcBef>
                        <a:spcAft>
                          <a:spcPts val="0"/>
                        </a:spcAft>
                        <a:buClr>
                          <a:srgbClr val="B6A56F"/>
                        </a:buClr>
                        <a:buSzPts val="4800"/>
                        <a:buFont typeface="NVIDIA Sans Medium"/>
                        <a:buNone/>
                      </a:pPr>
                      <a:endParaRPr/>
                    </a:p>
                  </a:txBody>
                  <a:tcPr marL="0" marR="365750" marT="0" marB="0" anchor="ctr">
                    <a:lnL w="12700" cap="flat" cmpd="sng">
                      <a:solidFill>
                        <a:srgbClr val="A9B1AD">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Machine Learning Fundamentals</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End-To-End Machine Learning </a:t>
                      </a:r>
                      <a:endParaRPr sz="400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1796225">
                <a:tc>
                  <a:txBody>
                    <a:bodyPr/>
                    <a:lstStyle/>
                    <a:p>
                      <a:pPr marL="0" marR="0" lvl="0" indent="0" algn="l" rtl="0">
                        <a:spcBef>
                          <a:spcPts val="0"/>
                        </a:spcBef>
                        <a:spcAft>
                          <a:spcPts val="0"/>
                        </a:spcAft>
                        <a:buClr>
                          <a:schemeClr val="dk2"/>
                        </a:buClr>
                        <a:buSzPts val="5400"/>
                        <a:buFont typeface="NVIDIA Sans"/>
                        <a:buNone/>
                      </a:pPr>
                      <a:r>
                        <a:rPr lang="en-US" sz="5400" u="none" strike="noStrike" cap="none">
                          <a:solidFill>
                            <a:schemeClr val="dk2"/>
                          </a:solidFill>
                          <a:latin typeface="NVIDIA Sans Light"/>
                          <a:ea typeface="NVIDIA Sans Light"/>
                          <a:cs typeface="NVIDIA Sans Light"/>
                          <a:sym typeface="NVIDIA Sans Light"/>
                        </a:rPr>
                        <a:t>•</a:t>
                      </a:r>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12700" cap="flat" cmpd="sng">
                      <a:solidFill>
                        <a:schemeClr val="dk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B6A56F"/>
                        </a:buClr>
                        <a:buSzPts val="4800"/>
                        <a:buFont typeface="NVIDIA Sans Medium"/>
                        <a:buNone/>
                      </a:pPr>
                      <a:r>
                        <a:rPr lang="en-US" sz="4000">
                          <a:solidFill>
                            <a:schemeClr val="lt1"/>
                          </a:solidFill>
                          <a:latin typeface="NVIDIA Sans Medium"/>
                          <a:ea typeface="NVIDIA Sans Medium"/>
                          <a:cs typeface="NVIDIA Sans Medium"/>
                          <a:sym typeface="NVIDIA Sans Medium"/>
                        </a:rPr>
                        <a:t>Accelerating Machine Learning</a:t>
                      </a:r>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12700"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r h="1796225">
                <a:tc>
                  <a:txBody>
                    <a:bodyPr/>
                    <a:lstStyle/>
                    <a:p>
                      <a:pPr marL="0" lvl="0" indent="0" algn="l" rtl="0">
                        <a:spcBef>
                          <a:spcPts val="0"/>
                        </a:spcBef>
                        <a:spcAft>
                          <a:spcPts val="0"/>
                        </a:spcAft>
                        <a:buClr>
                          <a:schemeClr val="lt1"/>
                        </a:buClr>
                        <a:buFont typeface="Arial"/>
                        <a:buNone/>
                      </a:pPr>
                      <a:r>
                        <a:rPr lang="en-US" sz="5400">
                          <a:solidFill>
                            <a:schemeClr val="dk2"/>
                          </a:solidFill>
                          <a:latin typeface="NVIDIA Sans Light"/>
                          <a:ea typeface="NVIDIA Sans Light"/>
                          <a:cs typeface="NVIDIA Sans Light"/>
                          <a:sym typeface="NVIDIA Sans Light"/>
                        </a:rPr>
                        <a:t>•</a:t>
                      </a:r>
                      <a:endParaRPr sz="5400" u="none" strike="noStrike" cap="none">
                        <a:solidFill>
                          <a:schemeClr val="dk2"/>
                        </a:solidFill>
                        <a:latin typeface="NVIDIA Sans Light"/>
                        <a:ea typeface="NVIDIA Sans Light"/>
                        <a:cs typeface="NVIDIA Sans Light"/>
                        <a:sym typeface="NVIDIA Sans Light"/>
                      </a:endParaRPr>
                    </a:p>
                  </a:txBody>
                  <a:tcPr marL="91450" marR="914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Clr>
                          <a:srgbClr val="B6A56F"/>
                        </a:buClr>
                        <a:buSzPts val="4800"/>
                        <a:buFont typeface="NVIDIA Sans Medium"/>
                        <a:buNone/>
                      </a:pPr>
                      <a:r>
                        <a:rPr lang="en-US" sz="4000" dirty="0">
                          <a:solidFill>
                            <a:schemeClr val="lt1"/>
                          </a:solidFill>
                          <a:latin typeface="NVIDIA Sans Medium"/>
                          <a:ea typeface="NVIDIA Sans Medium"/>
                          <a:cs typeface="NVIDIA Sans Medium"/>
                          <a:sym typeface="NVIDIA Sans Medium"/>
                        </a:rPr>
                        <a:t>Hands-On Lab</a:t>
                      </a:r>
                      <a:endParaRPr sz="4000" dirty="0">
                        <a:solidFill>
                          <a:schemeClr val="lt1"/>
                        </a:solidFill>
                        <a:latin typeface="NVIDIA Sans Medium"/>
                        <a:ea typeface="NVIDIA Sans Medium"/>
                        <a:cs typeface="NVIDIA Sans Medium"/>
                        <a:sym typeface="NVIDIA Sans Medium"/>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4">
                          <a:alpha val="0"/>
                        </a:scheme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50" name="Google Shape;850;p85"/>
          <p:cNvSpPr txBox="1"/>
          <p:nvPr/>
        </p:nvSpPr>
        <p:spPr>
          <a:xfrm>
            <a:off x="19524558" y="5114484"/>
            <a:ext cx="11249100" cy="1569900"/>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rgbClr val="76B900"/>
              </a:buClr>
              <a:buSzPts val="9600"/>
              <a:buFont typeface="NVIDIA Sans"/>
              <a:buNone/>
            </a:pPr>
            <a:r>
              <a:rPr lang="en-US" sz="9600" b="1">
                <a:solidFill>
                  <a:srgbClr val="76B900"/>
                </a:solidFill>
                <a:latin typeface="NVIDIA Sans"/>
                <a:ea typeface="NVIDIA Sans"/>
                <a:cs typeface="NVIDIA Sans"/>
                <a:sym typeface="NVIDIA Sans"/>
              </a:rPr>
              <a:t>Section 3 </a:t>
            </a:r>
            <a:r>
              <a:rPr lang="en-US" sz="9600" b="1" i="0" u="none" strike="noStrike" cap="none">
                <a:solidFill>
                  <a:srgbClr val="76B900"/>
                </a:solidFill>
                <a:latin typeface="NVIDIA Sans"/>
                <a:ea typeface="NVIDIA Sans"/>
                <a:cs typeface="NVIDIA Sans"/>
                <a:sym typeface="NVIDIA Sans"/>
              </a:rPr>
              <a:t>Agenda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02"/>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 Model Development Workflow</a:t>
            </a:r>
            <a:endParaRPr dirty="0"/>
          </a:p>
        </p:txBody>
      </p:sp>
      <p:sp>
        <p:nvSpPr>
          <p:cNvPr id="1184" name="Google Shape;1184;p102"/>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Systematic process of developing, training, evaluating, and deploying machine learning models</a:t>
            </a:r>
          </a:p>
        </p:txBody>
      </p:sp>
      <p:sp>
        <p:nvSpPr>
          <p:cNvPr id="2" name="Google Shape;1326;p111">
            <a:extLst>
              <a:ext uri="{FF2B5EF4-FFF2-40B4-BE49-F238E27FC236}">
                <a16:creationId xmlns:a16="http://schemas.microsoft.com/office/drawing/2014/main" id="{9ED17AF1-75D0-D9CF-FE95-F562C5A7A9AC}"/>
              </a:ext>
            </a:extLst>
          </p:cNvPr>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a:p>
            <a:pPr marL="457200" lvl="0" indent="0" algn="l" rtl="0">
              <a:spcBef>
                <a:spcPts val="3000"/>
              </a:spcBef>
              <a:spcAft>
                <a:spcPts val="0"/>
              </a:spcAft>
              <a:buNone/>
            </a:pPr>
            <a:endParaRPr/>
          </a:p>
          <a:p>
            <a:pPr marL="45720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a:p>
            <a:pPr marL="0" lvl="0" indent="0" algn="l" rtl="0">
              <a:spcBef>
                <a:spcPts val="3000"/>
              </a:spcBef>
              <a:spcAft>
                <a:spcPts val="0"/>
              </a:spcAft>
              <a:buNone/>
            </a:pPr>
            <a:endParaRPr/>
          </a:p>
        </p:txBody>
      </p:sp>
      <p:sp>
        <p:nvSpPr>
          <p:cNvPr id="3" name="Google Shape;1327;p111">
            <a:extLst>
              <a:ext uri="{FF2B5EF4-FFF2-40B4-BE49-F238E27FC236}">
                <a16:creationId xmlns:a16="http://schemas.microsoft.com/office/drawing/2014/main" id="{B9A8BF4D-27EA-42FD-019E-B4A46821E152}"/>
              </a:ext>
            </a:extLst>
          </p:cNvPr>
          <p:cNvSpPr/>
          <p:nvPr/>
        </p:nvSpPr>
        <p:spPr>
          <a:xfrm>
            <a:off x="7701077" y="5284950"/>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Data Preparation</a:t>
            </a:r>
            <a:endParaRPr sz="3800">
              <a:solidFill>
                <a:schemeClr val="dk1"/>
              </a:solidFill>
              <a:latin typeface="NVIDIA Sans"/>
              <a:ea typeface="NVIDIA Sans"/>
              <a:cs typeface="NVIDIA Sans"/>
              <a:sym typeface="NVIDIA Sans"/>
            </a:endParaRPr>
          </a:p>
        </p:txBody>
      </p:sp>
      <p:sp>
        <p:nvSpPr>
          <p:cNvPr id="4" name="Google Shape;1328;p111">
            <a:extLst>
              <a:ext uri="{FF2B5EF4-FFF2-40B4-BE49-F238E27FC236}">
                <a16:creationId xmlns:a16="http://schemas.microsoft.com/office/drawing/2014/main" id="{A0C86970-99B8-52C0-D1CF-5559D41A7C1C}"/>
              </a:ext>
            </a:extLst>
          </p:cNvPr>
          <p:cNvSpPr/>
          <p:nvPr/>
        </p:nvSpPr>
        <p:spPr>
          <a:xfrm>
            <a:off x="1882383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Selection Model Training</a:t>
            </a:r>
            <a:endParaRPr sz="3800">
              <a:solidFill>
                <a:schemeClr val="dk1"/>
              </a:solidFill>
              <a:latin typeface="NVIDIA Sans"/>
              <a:ea typeface="NVIDIA Sans"/>
              <a:cs typeface="NVIDIA Sans"/>
              <a:sym typeface="NVIDIA Sans"/>
            </a:endParaRPr>
          </a:p>
        </p:txBody>
      </p:sp>
      <p:sp>
        <p:nvSpPr>
          <p:cNvPr id="6" name="Google Shape;1329;p111">
            <a:extLst>
              <a:ext uri="{FF2B5EF4-FFF2-40B4-BE49-F238E27FC236}">
                <a16:creationId xmlns:a16="http://schemas.microsoft.com/office/drawing/2014/main" id="{CB14EA01-D6B8-43DE-9BB4-99DC68D2A040}"/>
              </a:ext>
            </a:extLst>
          </p:cNvPr>
          <p:cNvSpPr/>
          <p:nvPr/>
        </p:nvSpPr>
        <p:spPr>
          <a:xfrm>
            <a:off x="24385219"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Evaluation</a:t>
            </a:r>
            <a:endParaRPr sz="3800">
              <a:solidFill>
                <a:schemeClr val="dk1"/>
              </a:solidFill>
              <a:latin typeface="NVIDIA Sans"/>
              <a:ea typeface="NVIDIA Sans"/>
              <a:cs typeface="NVIDIA Sans"/>
              <a:sym typeface="NVIDIA Sans"/>
            </a:endParaRPr>
          </a:p>
        </p:txBody>
      </p:sp>
      <p:sp>
        <p:nvSpPr>
          <p:cNvPr id="7" name="Google Shape;1330;p111">
            <a:extLst>
              <a:ext uri="{FF2B5EF4-FFF2-40B4-BE49-F238E27FC236}">
                <a16:creationId xmlns:a16="http://schemas.microsoft.com/office/drawing/2014/main" id="{E197CAD6-7232-3FB3-5AE2-4093D55FDDB2}"/>
              </a:ext>
            </a:extLst>
          </p:cNvPr>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Model Deployment</a:t>
            </a:r>
            <a:endParaRPr sz="3800">
              <a:solidFill>
                <a:schemeClr val="dk1"/>
              </a:solidFill>
              <a:latin typeface="NVIDIA Sans"/>
              <a:ea typeface="NVIDIA Sans"/>
              <a:cs typeface="NVIDIA Sans"/>
              <a:sym typeface="NVIDIA Sans"/>
            </a:endParaRPr>
          </a:p>
        </p:txBody>
      </p:sp>
      <p:pic>
        <p:nvPicPr>
          <p:cNvPr id="8" name="Google Shape;1331;p111">
            <a:extLst>
              <a:ext uri="{FF2B5EF4-FFF2-40B4-BE49-F238E27FC236}">
                <a16:creationId xmlns:a16="http://schemas.microsoft.com/office/drawing/2014/main" id="{EFC5822F-6BC2-D325-3865-B9C4DF71884F}"/>
              </a:ext>
            </a:extLst>
          </p:cNvPr>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9" name="Google Shape;1332;p111">
            <a:extLst>
              <a:ext uri="{FF2B5EF4-FFF2-40B4-BE49-F238E27FC236}">
                <a16:creationId xmlns:a16="http://schemas.microsoft.com/office/drawing/2014/main" id="{99F033DF-778D-1078-99C5-0C3E044E68D7}"/>
              </a:ext>
            </a:extLst>
          </p:cNvPr>
          <p:cNvCxnSpPr>
            <a:stCxn id="8" idx="3"/>
            <a:endCxn id="3" idx="1"/>
          </p:cNvCxnSpPr>
          <p:nvPr/>
        </p:nvCxnSpPr>
        <p:spPr>
          <a:xfrm>
            <a:off x="6254496"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0" name="Google Shape;1333;p111">
            <a:extLst>
              <a:ext uri="{FF2B5EF4-FFF2-40B4-BE49-F238E27FC236}">
                <a16:creationId xmlns:a16="http://schemas.microsoft.com/office/drawing/2014/main" id="{5932DE38-0D97-4FB1-438E-B987173F0842}"/>
              </a:ext>
            </a:extLst>
          </p:cNvPr>
          <p:cNvCxnSpPr>
            <a:stCxn id="3" idx="3"/>
            <a:endCxn id="13" idx="1"/>
          </p:cNvCxnSpPr>
          <p:nvPr/>
        </p:nvCxnSpPr>
        <p:spPr>
          <a:xfrm>
            <a:off x="11815877" y="6726000"/>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1" name="Google Shape;1335;p111">
            <a:extLst>
              <a:ext uri="{FF2B5EF4-FFF2-40B4-BE49-F238E27FC236}">
                <a16:creationId xmlns:a16="http://schemas.microsoft.com/office/drawing/2014/main" id="{3DD148E4-6EEE-B696-FA3A-7083F38BA712}"/>
              </a:ext>
            </a:extLst>
          </p:cNvPr>
          <p:cNvCxnSpPr>
            <a:stCxn id="13" idx="3"/>
            <a:endCxn id="4" idx="1"/>
          </p:cNvCxnSpPr>
          <p:nvPr/>
        </p:nvCxnSpPr>
        <p:spPr>
          <a:xfrm>
            <a:off x="17377258" y="6726006"/>
            <a:ext cx="1446600" cy="0"/>
          </a:xfrm>
          <a:prstGeom prst="straightConnector1">
            <a:avLst/>
          </a:prstGeom>
          <a:noFill/>
          <a:ln w="114300" cap="flat" cmpd="sng">
            <a:solidFill>
              <a:schemeClr val="lt2"/>
            </a:solidFill>
            <a:prstDash val="solid"/>
            <a:round/>
            <a:headEnd type="none" w="med" len="med"/>
            <a:tailEnd type="triangle" w="med" len="med"/>
          </a:ln>
        </p:spPr>
      </p:cxnSp>
      <p:cxnSp>
        <p:nvCxnSpPr>
          <p:cNvPr id="12" name="Google Shape;1336;p111">
            <a:extLst>
              <a:ext uri="{FF2B5EF4-FFF2-40B4-BE49-F238E27FC236}">
                <a16:creationId xmlns:a16="http://schemas.microsoft.com/office/drawing/2014/main" id="{D273AA7D-2151-05CA-3DDF-1A2AB85B7449}"/>
              </a:ext>
            </a:extLst>
          </p:cNvPr>
          <p:cNvCxnSpPr>
            <a:stCxn id="4" idx="3"/>
            <a:endCxn id="6" idx="1"/>
          </p:cNvCxnSpPr>
          <p:nvPr/>
        </p:nvCxnSpPr>
        <p:spPr>
          <a:xfrm>
            <a:off x="22938639" y="6726006"/>
            <a:ext cx="1446600" cy="0"/>
          </a:xfrm>
          <a:prstGeom prst="straightConnector1">
            <a:avLst/>
          </a:prstGeom>
          <a:noFill/>
          <a:ln w="114300" cap="flat" cmpd="sng">
            <a:solidFill>
              <a:schemeClr val="lt2"/>
            </a:solidFill>
            <a:prstDash val="solid"/>
            <a:round/>
            <a:headEnd type="none" w="med" len="med"/>
            <a:tailEnd type="triangle" w="med" len="med"/>
          </a:ln>
        </p:spPr>
      </p:cxnSp>
      <p:sp>
        <p:nvSpPr>
          <p:cNvPr id="13" name="Google Shape;1334;p111">
            <a:extLst>
              <a:ext uri="{FF2B5EF4-FFF2-40B4-BE49-F238E27FC236}">
                <a16:creationId xmlns:a16="http://schemas.microsoft.com/office/drawing/2014/main" id="{58CA0071-33D6-CDE8-855A-A01F6C06A539}"/>
              </a:ext>
            </a:extLst>
          </p:cNvPr>
          <p:cNvSpPr/>
          <p:nvPr/>
        </p:nvSpPr>
        <p:spPr>
          <a:xfrm>
            <a:off x="13262458" y="5284956"/>
            <a:ext cx="4114800" cy="28821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dk1"/>
                </a:solidFill>
                <a:latin typeface="NVIDIA Sans"/>
                <a:ea typeface="NVIDIA Sans"/>
                <a:cs typeface="NVIDIA Sans"/>
                <a:sym typeface="NVIDIA Sans"/>
              </a:rPr>
              <a:t>Feature Engineering</a:t>
            </a:r>
            <a:endParaRPr sz="3800">
              <a:solidFill>
                <a:schemeClr val="dk1"/>
              </a:solidFill>
              <a:latin typeface="NVIDIA Sans"/>
              <a:ea typeface="NVIDIA Sans"/>
              <a:cs typeface="NVIDIA Sans"/>
              <a:sym typeface="NVIDIA Sans"/>
            </a:endParaRPr>
          </a:p>
        </p:txBody>
      </p:sp>
      <p:cxnSp>
        <p:nvCxnSpPr>
          <p:cNvPr id="14" name="Google Shape;1337;p111">
            <a:extLst>
              <a:ext uri="{FF2B5EF4-FFF2-40B4-BE49-F238E27FC236}">
                <a16:creationId xmlns:a16="http://schemas.microsoft.com/office/drawing/2014/main" id="{C63246CD-5BD5-31AF-E425-39E337B28908}"/>
              </a:ext>
            </a:extLst>
          </p:cNvPr>
          <p:cNvCxnSpPr>
            <a:stCxn id="6" idx="3"/>
            <a:endCxn id="7" idx="1"/>
          </p:cNvCxnSpPr>
          <p:nvPr/>
        </p:nvCxnSpPr>
        <p:spPr>
          <a:xfrm>
            <a:off x="28500019" y="6726006"/>
            <a:ext cx="1446600" cy="0"/>
          </a:xfrm>
          <a:prstGeom prst="straightConnector1">
            <a:avLst/>
          </a:prstGeom>
          <a:noFill/>
          <a:ln w="114300" cap="flat" cmpd="sng">
            <a:solidFill>
              <a:schemeClr val="lt2"/>
            </a:solidFill>
            <a:prstDash val="solid"/>
            <a:round/>
            <a:headEnd type="none" w="med" len="med"/>
            <a:tailEnd type="triangle" w="med" len="med"/>
          </a:ln>
        </p:spPr>
      </p:cxnSp>
      <p:pic>
        <p:nvPicPr>
          <p:cNvPr id="15" name="Google Shape;1338;p111">
            <a:extLst>
              <a:ext uri="{FF2B5EF4-FFF2-40B4-BE49-F238E27FC236}">
                <a16:creationId xmlns:a16="http://schemas.microsoft.com/office/drawing/2014/main" id="{18CB9811-9810-0B24-729D-4E18D4B5B944}"/>
              </a:ext>
            </a:extLst>
          </p:cNvPr>
          <p:cNvPicPr preferRelativeResize="0"/>
          <p:nvPr/>
        </p:nvPicPr>
        <p:blipFill rotWithShape="1">
          <a:blip r:embed="rId4">
            <a:alphaModFix amt="10000"/>
          </a:blip>
          <a:srcRect r="59178"/>
          <a:stretch/>
        </p:blipFill>
        <p:spPr>
          <a:xfrm>
            <a:off x="4135000" y="8605700"/>
            <a:ext cx="11246948" cy="9892800"/>
          </a:xfrm>
          <a:prstGeom prst="rect">
            <a:avLst/>
          </a:prstGeom>
          <a:noFill/>
          <a:ln>
            <a:noFill/>
          </a:ln>
        </p:spPr>
      </p:pic>
      <p:pic>
        <p:nvPicPr>
          <p:cNvPr id="16" name="Google Shape;1339;p111">
            <a:extLst>
              <a:ext uri="{FF2B5EF4-FFF2-40B4-BE49-F238E27FC236}">
                <a16:creationId xmlns:a16="http://schemas.microsoft.com/office/drawing/2014/main" id="{056B86EE-4811-0A53-628C-516B8AB7578D}"/>
              </a:ext>
            </a:extLst>
          </p:cNvPr>
          <p:cNvPicPr preferRelativeResize="0"/>
          <p:nvPr/>
        </p:nvPicPr>
        <p:blipFill rotWithShape="1">
          <a:blip r:embed="rId4">
            <a:alphaModFix/>
          </a:blip>
          <a:srcRect l="44973"/>
          <a:stretch/>
        </p:blipFill>
        <p:spPr>
          <a:xfrm>
            <a:off x="18862138" y="8605700"/>
            <a:ext cx="15160975" cy="989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0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Triton Inference Server</a:t>
            </a:r>
            <a:endParaRPr/>
          </a:p>
        </p:txBody>
      </p:sp>
      <p:sp>
        <p:nvSpPr>
          <p:cNvPr id="1195" name="Google Shape;1195;p10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3000"/>
              </a:spcBef>
              <a:spcAft>
                <a:spcPts val="0"/>
              </a:spcAft>
              <a:buClr>
                <a:schemeClr val="lt1"/>
              </a:buClr>
              <a:buSzPts val="1100"/>
              <a:buFont typeface="Arial"/>
              <a:buNone/>
            </a:pPr>
            <a:r>
              <a:rPr lang="en-US"/>
              <a:t>Open-source inference serving software that is designed for deploying AI models at scale</a:t>
            </a:r>
            <a:endParaRPr/>
          </a:p>
          <a:p>
            <a:pPr marL="0" lvl="0" indent="0" algn="ctr" rtl="0">
              <a:spcBef>
                <a:spcPts val="0"/>
              </a:spcBef>
              <a:spcAft>
                <a:spcPts val="0"/>
              </a:spcAft>
              <a:buNone/>
            </a:pPr>
            <a:endParaRPr/>
          </a:p>
        </p:txBody>
      </p:sp>
      <p:sp>
        <p:nvSpPr>
          <p:cNvPr id="1196" name="Google Shape;1196;p103"/>
          <p:cNvSpPr txBox="1">
            <a:spLocks noGrp="1"/>
          </p:cNvSpPr>
          <p:nvPr>
            <p:ph type="body" idx="2"/>
          </p:nvPr>
        </p:nvSpPr>
        <p:spPr>
          <a:xfrm>
            <a:off x="2514600" y="4846320"/>
            <a:ext cx="20753206"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Clr>
                <a:schemeClr val="lt1"/>
              </a:buClr>
              <a:buSzPts val="1100"/>
              <a:buFont typeface="Arial"/>
              <a:buNone/>
            </a:pPr>
            <a:r>
              <a:rPr lang="en-US" sz="3900" b="1" dirty="0"/>
              <a:t>Key Features:</a:t>
            </a:r>
            <a:endParaRPr sz="3900" b="1" dirty="0"/>
          </a:p>
          <a:p>
            <a:pPr marL="457200" lvl="0" indent="-476250" algn="l" rtl="0">
              <a:spcBef>
                <a:spcPts val="3000"/>
              </a:spcBef>
              <a:spcAft>
                <a:spcPts val="0"/>
              </a:spcAft>
              <a:buSzPts val="3900"/>
              <a:buChar char="●"/>
            </a:pPr>
            <a:r>
              <a:rPr lang="en-US" sz="3900" dirty="0"/>
              <a:t>Multi-framework support (TensorFlow, </a:t>
            </a:r>
            <a:r>
              <a:rPr lang="en-US" sz="3900" dirty="0" err="1"/>
              <a:t>PyTorch</a:t>
            </a:r>
            <a:r>
              <a:rPr lang="en-US" sz="3900" dirty="0"/>
              <a:t>, ONNX, etc.)</a:t>
            </a:r>
            <a:endParaRPr sz="3900" dirty="0"/>
          </a:p>
          <a:p>
            <a:pPr marL="457200" lvl="0" indent="-476250" algn="l" rtl="0">
              <a:spcBef>
                <a:spcPts val="0"/>
              </a:spcBef>
              <a:spcAft>
                <a:spcPts val="0"/>
              </a:spcAft>
              <a:buSzPts val="3900"/>
              <a:buChar char="●"/>
            </a:pPr>
            <a:r>
              <a:rPr lang="en-US" sz="3900" dirty="0"/>
              <a:t>Concurrent model execution</a:t>
            </a:r>
            <a:endParaRPr sz="3900" dirty="0"/>
          </a:p>
          <a:p>
            <a:pPr marL="457200" lvl="0" indent="-476250" algn="l" rtl="0">
              <a:spcBef>
                <a:spcPts val="0"/>
              </a:spcBef>
              <a:spcAft>
                <a:spcPts val="0"/>
              </a:spcAft>
              <a:buSzPts val="3900"/>
              <a:buChar char="●"/>
            </a:pPr>
            <a:r>
              <a:rPr lang="en-US" sz="3900" dirty="0"/>
              <a:t>Dynamic batching for improved performance</a:t>
            </a:r>
            <a:endParaRPr sz="3900" dirty="0"/>
          </a:p>
          <a:p>
            <a:pPr marL="457200" lvl="0" indent="-476250" algn="l" rtl="0">
              <a:spcBef>
                <a:spcPts val="0"/>
              </a:spcBef>
              <a:spcAft>
                <a:spcPts val="0"/>
              </a:spcAft>
              <a:buSzPts val="3900"/>
              <a:buChar char="●"/>
            </a:pPr>
            <a:r>
              <a:rPr lang="en-US" sz="3900" dirty="0"/>
              <a:t>Model versioning and </a:t>
            </a:r>
            <a:r>
              <a:rPr lang="en-US" sz="3900" dirty="0" err="1"/>
              <a:t>ensembling</a:t>
            </a:r>
            <a:endParaRPr sz="3900" dirty="0"/>
          </a:p>
          <a:p>
            <a:pPr marL="0" lvl="0" indent="0" algn="l" rtl="0">
              <a:spcBef>
                <a:spcPts val="3000"/>
              </a:spcBef>
              <a:spcAft>
                <a:spcPts val="0"/>
              </a:spcAft>
              <a:buClr>
                <a:schemeClr val="lt1"/>
              </a:buClr>
              <a:buSzPts val="1100"/>
              <a:buFont typeface="Arial"/>
              <a:buNone/>
            </a:pPr>
            <a:endParaRPr sz="3900" dirty="0"/>
          </a:p>
          <a:p>
            <a:pPr marL="0" lvl="0" indent="0" algn="l" rtl="0">
              <a:spcBef>
                <a:spcPts val="3000"/>
              </a:spcBef>
              <a:spcAft>
                <a:spcPts val="0"/>
              </a:spcAft>
              <a:buClr>
                <a:schemeClr val="lt1"/>
              </a:buClr>
              <a:buSzPts val="1100"/>
              <a:buFont typeface="Arial"/>
              <a:buNone/>
            </a:pPr>
            <a:r>
              <a:rPr lang="en-US" sz="3900" b="1" dirty="0"/>
              <a:t>Benefits for Data Scientists:</a:t>
            </a:r>
            <a:endParaRPr sz="3900" b="1" dirty="0"/>
          </a:p>
          <a:p>
            <a:pPr marL="457200" lvl="0" indent="-476250" algn="l" rtl="0">
              <a:spcBef>
                <a:spcPts val="3000"/>
              </a:spcBef>
              <a:spcAft>
                <a:spcPts val="0"/>
              </a:spcAft>
              <a:buSzPts val="3900"/>
              <a:buChar char="●"/>
            </a:pPr>
            <a:r>
              <a:rPr lang="en-US" sz="3900" dirty="0"/>
              <a:t>Simplifies model deployment in production environments</a:t>
            </a:r>
            <a:endParaRPr sz="3900" dirty="0"/>
          </a:p>
          <a:p>
            <a:pPr marL="457200" lvl="0" indent="-476250" algn="l" rtl="0">
              <a:spcBef>
                <a:spcPts val="0"/>
              </a:spcBef>
              <a:spcAft>
                <a:spcPts val="0"/>
              </a:spcAft>
              <a:buSzPts val="3900"/>
              <a:buChar char="●"/>
            </a:pPr>
            <a:r>
              <a:rPr lang="en-US" sz="3900" dirty="0"/>
              <a:t>Enables efficient scaling of machine learning models</a:t>
            </a:r>
            <a:endParaRPr sz="3900" dirty="0"/>
          </a:p>
          <a:p>
            <a:pPr marL="457200" lvl="0" indent="-476250" algn="l" rtl="0">
              <a:spcBef>
                <a:spcPts val="0"/>
              </a:spcBef>
              <a:spcAft>
                <a:spcPts val="0"/>
              </a:spcAft>
              <a:buSzPts val="3900"/>
              <a:buChar char="●"/>
            </a:pPr>
            <a:r>
              <a:rPr lang="en-US" sz="3900" dirty="0"/>
              <a:t>Provides a consistent interface across different ML frameworks</a:t>
            </a:r>
            <a:endParaRPr sz="3900" dirty="0"/>
          </a:p>
          <a:p>
            <a:pPr marL="0" lvl="0" indent="0" algn="l" rtl="0">
              <a:spcBef>
                <a:spcPts val="3000"/>
              </a:spcBef>
              <a:spcAft>
                <a:spcPts val="0"/>
              </a:spcAft>
              <a:buNone/>
            </a:pPr>
            <a:endParaRPr lang="en-US" dirty="0"/>
          </a:p>
          <a:p>
            <a:pPr marL="0" marR="0" lvl="0" indent="0" algn="l" defTabSz="914400" rtl="0" eaLnBrk="1" fontAlgn="auto" latinLnBrk="0" hangingPunct="1">
              <a:lnSpc>
                <a:spcPct val="90000"/>
              </a:lnSpc>
              <a:spcBef>
                <a:spcPts val="3000"/>
              </a:spcBef>
              <a:spcAft>
                <a:spcPts val="0"/>
              </a:spcAft>
              <a:buClr>
                <a:srgbClr val="000000"/>
              </a:buClr>
              <a:buSzPts val="1100"/>
              <a:buFont typeface="Arial"/>
              <a:buNone/>
              <a:tabLst/>
              <a:defRPr/>
            </a:pPr>
            <a:r>
              <a:rPr kumimoji="0" lang="en-US" sz="3900" b="1" i="0" u="none" strike="noStrike" kern="0" cap="none" spc="0" normalizeH="0" baseline="0" noProof="0" dirty="0">
                <a:ln>
                  <a:noFill/>
                </a:ln>
                <a:solidFill>
                  <a:srgbClr val="000000"/>
                </a:solidFill>
                <a:effectLst/>
                <a:uLnTx/>
                <a:uFillTx/>
                <a:latin typeface="NVIDIA Sans"/>
                <a:cs typeface="NVIDIA Sans"/>
                <a:sym typeface="NVIDIA Sans"/>
              </a:rPr>
              <a:t>Optimizing Performance:</a:t>
            </a:r>
          </a:p>
          <a:p>
            <a:pPr marL="457200" marR="0" lvl="0" indent="-476250" algn="l" defTabSz="914400" rtl="0" eaLnBrk="1" fontAlgn="auto" latinLnBrk="0" hangingPunct="1">
              <a:lnSpc>
                <a:spcPct val="90000"/>
              </a:lnSpc>
              <a:spcBef>
                <a:spcPts val="3000"/>
              </a:spcBef>
              <a:spcAft>
                <a:spcPts val="0"/>
              </a:spcAft>
              <a:buClr>
                <a:srgbClr val="76B900"/>
              </a:buClr>
              <a:buSzPts val="3900"/>
              <a:buFont typeface="NVIDIA Sans"/>
              <a:buChar char="●"/>
              <a:tabLst/>
              <a:defRPr/>
            </a:pPr>
            <a:r>
              <a:rPr kumimoji="0" lang="en-US" sz="3900" b="0" i="0" u="none" strike="noStrike" kern="0" cap="none" spc="0" normalizeH="0" baseline="0" noProof="0" dirty="0">
                <a:ln>
                  <a:noFill/>
                </a:ln>
                <a:solidFill>
                  <a:srgbClr val="000000"/>
                </a:solidFill>
                <a:effectLst/>
                <a:uLnTx/>
                <a:uFillTx/>
                <a:latin typeface="NVIDIA Sans"/>
                <a:cs typeface="NVIDIA Sans"/>
                <a:sym typeface="NVIDIA Sans"/>
              </a:rPr>
              <a:t>Performance analyzer</a:t>
            </a:r>
          </a:p>
          <a:p>
            <a:pPr marL="457200" marR="0" lvl="0" indent="-476250" algn="l" defTabSz="914400" rtl="0" eaLnBrk="1" fontAlgn="auto" latinLnBrk="0" hangingPunct="1">
              <a:lnSpc>
                <a:spcPct val="90000"/>
              </a:lnSpc>
              <a:spcBef>
                <a:spcPts val="0"/>
              </a:spcBef>
              <a:spcAft>
                <a:spcPts val="0"/>
              </a:spcAft>
              <a:buClr>
                <a:srgbClr val="76B900"/>
              </a:buClr>
              <a:buSzPts val="3900"/>
              <a:buFont typeface="NVIDIA Sans"/>
              <a:buChar char="●"/>
              <a:tabLst/>
              <a:defRPr/>
            </a:pPr>
            <a:r>
              <a:rPr kumimoji="0" lang="en-US" sz="3900" b="0" i="0" u="none" strike="noStrike" kern="0" cap="none" spc="0" normalizeH="0" baseline="0" noProof="0" dirty="0">
                <a:ln>
                  <a:noFill/>
                </a:ln>
                <a:solidFill>
                  <a:srgbClr val="000000"/>
                </a:solidFill>
                <a:effectLst/>
                <a:uLnTx/>
                <a:uFillTx/>
                <a:latin typeface="NVIDIA Sans"/>
                <a:cs typeface="NVIDIA Sans"/>
                <a:sym typeface="NVIDIA Sans"/>
              </a:rPr>
              <a:t>Model analyzer</a:t>
            </a:r>
          </a:p>
        </p:txBody>
      </p:sp>
      <p:pic>
        <p:nvPicPr>
          <p:cNvPr id="1026" name="Picture 2" descr="Triton Architecture Diagram">
            <a:extLst>
              <a:ext uri="{FF2B5EF4-FFF2-40B4-BE49-F238E27FC236}">
                <a16:creationId xmlns:a16="http://schemas.microsoft.com/office/drawing/2014/main" id="{BFA2C8B4-06F9-F508-9B92-0D8E655C4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7806" y="4846320"/>
            <a:ext cx="10793594" cy="1365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0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Example of Model Analyzer Report</a:t>
            </a:r>
            <a:endParaRPr/>
          </a:p>
        </p:txBody>
      </p:sp>
      <p:sp>
        <p:nvSpPr>
          <p:cNvPr id="1220" name="Google Shape;1220;p10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 </a:t>
            </a:r>
            <a:endParaRPr dirty="0"/>
          </a:p>
        </p:txBody>
      </p:sp>
      <p:sp>
        <p:nvSpPr>
          <p:cNvPr id="1221" name="Google Shape;1221;p10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222" name="Google Shape;1222;p106"/>
          <p:cNvPicPr preferRelativeResize="0"/>
          <p:nvPr/>
        </p:nvPicPr>
        <p:blipFill rotWithShape="1">
          <a:blip r:embed="rId3">
            <a:alphaModFix/>
          </a:blip>
          <a:srcRect r="1835"/>
          <a:stretch/>
        </p:blipFill>
        <p:spPr>
          <a:xfrm>
            <a:off x="2514600" y="5116875"/>
            <a:ext cx="15308676" cy="13111025"/>
          </a:xfrm>
          <a:prstGeom prst="rect">
            <a:avLst/>
          </a:prstGeom>
          <a:noFill/>
          <a:ln w="76200" cap="flat" cmpd="sng">
            <a:solidFill>
              <a:schemeClr val="lt1"/>
            </a:solidFill>
            <a:prstDash val="solid"/>
            <a:round/>
            <a:headEnd type="none" w="sm" len="sm"/>
            <a:tailEnd type="none" w="sm" len="sm"/>
          </a:ln>
        </p:spPr>
      </p:pic>
      <p:pic>
        <p:nvPicPr>
          <p:cNvPr id="1223" name="Google Shape;1223;p106"/>
          <p:cNvPicPr preferRelativeResize="0"/>
          <p:nvPr/>
        </p:nvPicPr>
        <p:blipFill rotWithShape="1">
          <a:blip r:embed="rId4">
            <a:alphaModFix/>
          </a:blip>
          <a:srcRect b="3119"/>
          <a:stretch/>
        </p:blipFill>
        <p:spPr>
          <a:xfrm>
            <a:off x="18109750" y="5116875"/>
            <a:ext cx="15951649" cy="8316525"/>
          </a:xfrm>
          <a:prstGeom prst="rect">
            <a:avLst/>
          </a:prstGeom>
          <a:noFill/>
          <a:ln w="76200" cap="flat" cmpd="sng">
            <a:solidFill>
              <a:schemeClr val="lt1"/>
            </a:solidFill>
            <a:prstDash val="solid"/>
            <a:round/>
            <a:headEnd type="none" w="sm" len="sm"/>
            <a:tailEnd type="none" w="sm" len="sm"/>
          </a:ln>
        </p:spPr>
      </p:pic>
      <p:pic>
        <p:nvPicPr>
          <p:cNvPr id="1224" name="Google Shape;1224;p106"/>
          <p:cNvPicPr preferRelativeResize="0"/>
          <p:nvPr/>
        </p:nvPicPr>
        <p:blipFill>
          <a:blip r:embed="rId5">
            <a:alphaModFix/>
          </a:blip>
          <a:stretch>
            <a:fillRect/>
          </a:stretch>
        </p:blipFill>
        <p:spPr>
          <a:xfrm>
            <a:off x="18109750" y="13864725"/>
            <a:ext cx="15951650" cy="4363175"/>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3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Machine Learning Model Development Workflow</a:t>
            </a:r>
            <a:endParaRPr/>
          </a:p>
        </p:txBody>
      </p:sp>
      <p:sp>
        <p:nvSpPr>
          <p:cNvPr id="1571" name="Google Shape;1571;p13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Systematic process of developing, training, evaluating, and deploying machine learning models</a:t>
            </a:r>
            <a:endParaRPr/>
          </a:p>
        </p:txBody>
      </p:sp>
      <p:sp>
        <p:nvSpPr>
          <p:cNvPr id="1572" name="Google Shape;1572;p131"/>
          <p:cNvSpPr txBox="1">
            <a:spLocks noGrp="1"/>
          </p:cNvSpPr>
          <p:nvPr>
            <p:ph type="body" idx="2"/>
          </p:nvPr>
        </p:nvSpPr>
        <p:spPr>
          <a:xfrm>
            <a:off x="2514600" y="8605699"/>
            <a:ext cx="31546800" cy="98928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dirty="0"/>
          </a:p>
          <a:p>
            <a:pPr marL="457200" lvl="0" indent="0" algn="l" rtl="0">
              <a:spcBef>
                <a:spcPts val="3000"/>
              </a:spcBef>
              <a:spcAft>
                <a:spcPts val="0"/>
              </a:spcAft>
              <a:buNone/>
            </a:pPr>
            <a:endParaRPr dirty="0"/>
          </a:p>
          <a:p>
            <a:pPr marL="457200" lvl="0" indent="0" algn="l" rtl="0">
              <a:spcBef>
                <a:spcPts val="3000"/>
              </a:spcBef>
              <a:spcAft>
                <a:spcPts val="0"/>
              </a:spcAft>
              <a:buNone/>
            </a:pPr>
            <a:endParaRPr dirty="0"/>
          </a:p>
          <a:p>
            <a:pPr marL="0" lvl="0" indent="0" algn="l" rtl="0">
              <a:spcBef>
                <a:spcPts val="3000"/>
              </a:spcBef>
              <a:spcAft>
                <a:spcPts val="0"/>
              </a:spcAft>
              <a:buNone/>
            </a:pPr>
            <a:endParaRPr dirty="0"/>
          </a:p>
          <a:p>
            <a:pPr marL="457200" lvl="0" indent="-508000" algn="l" rtl="0">
              <a:spcBef>
                <a:spcPts val="3000"/>
              </a:spcBef>
              <a:spcAft>
                <a:spcPts val="0"/>
              </a:spcAft>
              <a:buSzPts val="4400"/>
              <a:buChar char="●"/>
            </a:pPr>
            <a:r>
              <a:rPr lang="en-US" dirty="0"/>
              <a:t>Efficient data processing on large datasets leads to better results</a:t>
            </a:r>
            <a:endParaRPr dirty="0"/>
          </a:p>
          <a:p>
            <a:pPr marL="914400" lvl="1" indent="-482600" algn="l" rtl="0">
              <a:spcBef>
                <a:spcPts val="0"/>
              </a:spcBef>
              <a:spcAft>
                <a:spcPts val="0"/>
              </a:spcAft>
              <a:buSzPts val="4000"/>
              <a:buChar char="○"/>
            </a:pPr>
            <a:r>
              <a:rPr lang="en-US" dirty="0"/>
              <a:t>Facilitates higher data quality and quantity that directly impact model performance</a:t>
            </a:r>
            <a:endParaRPr dirty="0"/>
          </a:p>
          <a:p>
            <a:pPr marL="914400" lvl="1" indent="-482600" algn="l" rtl="0">
              <a:spcBef>
                <a:spcPts val="0"/>
              </a:spcBef>
              <a:spcAft>
                <a:spcPts val="0"/>
              </a:spcAft>
              <a:buSzPts val="4000"/>
              <a:buChar char="○"/>
            </a:pPr>
            <a:r>
              <a:rPr lang="en-US" dirty="0"/>
              <a:t>Increases productivity</a:t>
            </a:r>
            <a:endParaRPr dirty="0"/>
          </a:p>
          <a:p>
            <a:pPr marL="914400" lvl="1" indent="-482600" algn="l" rtl="0">
              <a:spcBef>
                <a:spcPts val="0"/>
              </a:spcBef>
              <a:spcAft>
                <a:spcPts val="0"/>
              </a:spcAft>
              <a:buSzPts val="4000"/>
              <a:buChar char="○"/>
            </a:pPr>
            <a:r>
              <a:rPr lang="en-US" dirty="0"/>
              <a:t>Enables more experimentation for model tuning</a:t>
            </a:r>
            <a:endParaRPr dirty="0"/>
          </a:p>
          <a:p>
            <a:pPr marL="914400" lvl="1" indent="-482600" algn="l" rtl="0">
              <a:spcBef>
                <a:spcPts val="0"/>
              </a:spcBef>
              <a:spcAft>
                <a:spcPts val="0"/>
              </a:spcAft>
              <a:buSzPts val="4000"/>
              <a:buChar char="○"/>
            </a:pPr>
            <a:r>
              <a:rPr lang="en-US" dirty="0"/>
              <a:t>Fosters innovation and progress</a:t>
            </a:r>
            <a:endParaRPr dirty="0"/>
          </a:p>
          <a:p>
            <a:pPr marL="914400" lvl="1" indent="-482600" algn="l" rtl="0">
              <a:spcBef>
                <a:spcPts val="0"/>
              </a:spcBef>
              <a:spcAft>
                <a:spcPts val="0"/>
              </a:spcAft>
              <a:buSzPts val="4000"/>
              <a:buChar char="○"/>
            </a:pPr>
            <a:r>
              <a:rPr lang="en-US" dirty="0"/>
              <a:t>Reduces time to insight and total cost of ownership</a:t>
            </a:r>
            <a:endParaRPr dirty="0"/>
          </a:p>
          <a:p>
            <a:pPr marL="457200" lvl="0" indent="-508000" algn="l" rtl="0">
              <a:spcBef>
                <a:spcPts val="0"/>
              </a:spcBef>
              <a:spcAft>
                <a:spcPts val="0"/>
              </a:spcAft>
              <a:buSzPts val="4400"/>
              <a:buChar char="●"/>
            </a:pPr>
            <a:r>
              <a:rPr lang="en-US" dirty="0"/>
              <a:t>Seamlessly integrate with existing workflows through plugins</a:t>
            </a:r>
            <a:endParaRPr dirty="0"/>
          </a:p>
          <a:p>
            <a:pPr marL="457200" lvl="0" indent="-508000" algn="l" rtl="0">
              <a:spcBef>
                <a:spcPts val="0"/>
              </a:spcBef>
              <a:spcAft>
                <a:spcPts val="0"/>
              </a:spcAft>
              <a:buSzPts val="4400"/>
              <a:buChar char="●"/>
            </a:pPr>
            <a:r>
              <a:rPr lang="en-US" dirty="0"/>
              <a:t>Optimal model deployment that balances performance and resource allocation</a:t>
            </a: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a:p>
            <a:pPr marL="0" lvl="0" indent="0" algn="l" rtl="0">
              <a:spcBef>
                <a:spcPts val="3000"/>
              </a:spcBef>
              <a:spcAft>
                <a:spcPts val="0"/>
              </a:spcAft>
              <a:buNone/>
            </a:pPr>
            <a:endParaRPr dirty="0"/>
          </a:p>
        </p:txBody>
      </p:sp>
      <p:sp>
        <p:nvSpPr>
          <p:cNvPr id="1573" name="Google Shape;1573;p131"/>
          <p:cNvSpPr/>
          <p:nvPr/>
        </p:nvSpPr>
        <p:spPr>
          <a:xfrm>
            <a:off x="7701077" y="5284950"/>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Data Preparation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4" name="Google Shape;1574;p131"/>
          <p:cNvSpPr/>
          <p:nvPr/>
        </p:nvSpPr>
        <p:spPr>
          <a:xfrm>
            <a:off x="1882383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Selection Model Training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5" name="Google Shape;1575;p131"/>
          <p:cNvSpPr/>
          <p:nvPr/>
        </p:nvSpPr>
        <p:spPr>
          <a:xfrm>
            <a:off x="24385219"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Evaluation</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sp>
        <p:nvSpPr>
          <p:cNvPr id="1576" name="Google Shape;1576;p131"/>
          <p:cNvSpPr/>
          <p:nvPr/>
        </p:nvSpPr>
        <p:spPr>
          <a:xfrm>
            <a:off x="29946600"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Model Deployment</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pic>
        <p:nvPicPr>
          <p:cNvPr id="1577" name="Google Shape;1577;p131"/>
          <p:cNvPicPr preferRelativeResize="0"/>
          <p:nvPr/>
        </p:nvPicPr>
        <p:blipFill>
          <a:blip r:embed="rId3">
            <a:alphaModFix/>
          </a:blip>
          <a:stretch>
            <a:fillRect/>
          </a:stretch>
        </p:blipFill>
        <p:spPr>
          <a:xfrm>
            <a:off x="2514600" y="4846319"/>
            <a:ext cx="3739896" cy="3759375"/>
          </a:xfrm>
          <a:prstGeom prst="rect">
            <a:avLst/>
          </a:prstGeom>
          <a:noFill/>
          <a:ln>
            <a:noFill/>
          </a:ln>
        </p:spPr>
      </p:pic>
      <p:cxnSp>
        <p:nvCxnSpPr>
          <p:cNvPr id="1578" name="Google Shape;1578;p131"/>
          <p:cNvCxnSpPr>
            <a:stCxn id="1577" idx="3"/>
            <a:endCxn id="1573" idx="1"/>
          </p:cNvCxnSpPr>
          <p:nvPr/>
        </p:nvCxnSpPr>
        <p:spPr>
          <a:xfrm>
            <a:off x="6254496"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79" name="Google Shape;1579;p131"/>
          <p:cNvCxnSpPr>
            <a:stCxn id="1573" idx="3"/>
            <a:endCxn id="1580" idx="1"/>
          </p:cNvCxnSpPr>
          <p:nvPr/>
        </p:nvCxnSpPr>
        <p:spPr>
          <a:xfrm>
            <a:off x="11815877" y="6726000"/>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81" name="Google Shape;1581;p131"/>
          <p:cNvCxnSpPr>
            <a:stCxn id="1580" idx="3"/>
            <a:endCxn id="1574" idx="1"/>
          </p:cNvCxnSpPr>
          <p:nvPr/>
        </p:nvCxnSpPr>
        <p:spPr>
          <a:xfrm>
            <a:off x="17377258" y="6726006"/>
            <a:ext cx="1446600" cy="0"/>
          </a:xfrm>
          <a:prstGeom prst="straightConnector1">
            <a:avLst/>
          </a:prstGeom>
          <a:noFill/>
          <a:ln w="114300" cap="flat" cmpd="sng">
            <a:solidFill>
              <a:srgbClr val="5E5E5E"/>
            </a:solidFill>
            <a:prstDash val="solid"/>
            <a:round/>
            <a:headEnd type="none" w="med" len="med"/>
            <a:tailEnd type="triangle" w="med" len="med"/>
          </a:ln>
        </p:spPr>
      </p:cxnSp>
      <p:cxnSp>
        <p:nvCxnSpPr>
          <p:cNvPr id="1582" name="Google Shape;1582;p131"/>
          <p:cNvCxnSpPr>
            <a:stCxn id="1574" idx="3"/>
            <a:endCxn id="1575" idx="1"/>
          </p:cNvCxnSpPr>
          <p:nvPr/>
        </p:nvCxnSpPr>
        <p:spPr>
          <a:xfrm>
            <a:off x="2293863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580" name="Google Shape;1580;p131"/>
          <p:cNvSpPr/>
          <p:nvPr/>
        </p:nvSpPr>
        <p:spPr>
          <a:xfrm>
            <a:off x="13262458" y="5284956"/>
            <a:ext cx="4114800" cy="2882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FFFFFF"/>
                </a:solidFill>
                <a:effectLst/>
                <a:uLnTx/>
                <a:uFillTx/>
                <a:latin typeface="NVIDIA Sans"/>
                <a:ea typeface="NVIDIA Sans"/>
                <a:cs typeface="NVIDIA Sans"/>
                <a:sym typeface="NVIDIA Sans"/>
              </a:rPr>
              <a:t>Feature Engineering</a:t>
            </a:r>
            <a:endParaRPr kumimoji="0" sz="3800" b="0" i="0" u="none" strike="noStrike" kern="0" cap="none" spc="0" normalizeH="0" baseline="0" noProof="0">
              <a:ln>
                <a:noFill/>
              </a:ln>
              <a:solidFill>
                <a:srgbClr val="FFFFFF"/>
              </a:solidFill>
              <a:effectLst/>
              <a:uLnTx/>
              <a:uFillTx/>
              <a:latin typeface="NVIDIA Sans"/>
              <a:ea typeface="NVIDIA Sans"/>
              <a:cs typeface="NVIDIA Sans"/>
              <a:sym typeface="NVIDIA Sans"/>
            </a:endParaRPr>
          </a:p>
        </p:txBody>
      </p:sp>
      <p:cxnSp>
        <p:nvCxnSpPr>
          <p:cNvPr id="1583" name="Google Shape;1583;p131"/>
          <p:cNvCxnSpPr>
            <a:stCxn id="1575" idx="3"/>
            <a:endCxn id="1576" idx="1"/>
          </p:cNvCxnSpPr>
          <p:nvPr/>
        </p:nvCxnSpPr>
        <p:spPr>
          <a:xfrm>
            <a:off x="28500019" y="6726006"/>
            <a:ext cx="1446600" cy="0"/>
          </a:xfrm>
          <a:prstGeom prst="straightConnector1">
            <a:avLst/>
          </a:prstGeom>
          <a:noFill/>
          <a:ln w="114300" cap="flat" cmpd="sng">
            <a:solidFill>
              <a:srgbClr val="5E5E5E"/>
            </a:solidFill>
            <a:prstDash val="solid"/>
            <a:round/>
            <a:headEnd type="none" w="med" len="med"/>
            <a:tailEnd type="triangle" w="med" len="med"/>
          </a:ln>
        </p:spPr>
      </p:cxnSp>
      <p:sp>
        <p:nvSpPr>
          <p:cNvPr id="1584" name="Google Shape;1584;p131"/>
          <p:cNvSpPr/>
          <p:nvPr/>
        </p:nvSpPr>
        <p:spPr>
          <a:xfrm rot="5400000">
            <a:off x="10056500" y="2227300"/>
            <a:ext cx="544200" cy="140973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5" name="Google Shape;1585;p131"/>
          <p:cNvSpPr/>
          <p:nvPr/>
        </p:nvSpPr>
        <p:spPr>
          <a:xfrm rot="5400000">
            <a:off x="23379025" y="4471450"/>
            <a:ext cx="544200" cy="96090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6" name="Google Shape;1586;p131"/>
          <p:cNvSpPr/>
          <p:nvPr/>
        </p:nvSpPr>
        <p:spPr>
          <a:xfrm rot="5400000">
            <a:off x="31742850" y="7229500"/>
            <a:ext cx="544200" cy="4092900"/>
          </a:xfrm>
          <a:prstGeom prst="rightBrace">
            <a:avLst>
              <a:gd name="adj1" fmla="val 50000"/>
              <a:gd name="adj2" fmla="val 50000"/>
            </a:avLst>
          </a:prstGeom>
          <a:noFill/>
          <a:ln w="1143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7" name="Google Shape;1587;p131"/>
          <p:cNvSpPr txBox="1"/>
          <p:nvPr/>
        </p:nvSpPr>
        <p:spPr>
          <a:xfrm>
            <a:off x="9180050" y="9880800"/>
            <a:ext cx="22971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cuDF</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sp>
        <p:nvSpPr>
          <p:cNvPr id="1588" name="Google Shape;1588;p131"/>
          <p:cNvSpPr txBox="1"/>
          <p:nvPr/>
        </p:nvSpPr>
        <p:spPr>
          <a:xfrm>
            <a:off x="21604550" y="9880800"/>
            <a:ext cx="41148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cuML + XGBoost</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sp>
        <p:nvSpPr>
          <p:cNvPr id="1589" name="Google Shape;1589;p131"/>
          <p:cNvSpPr txBox="1"/>
          <p:nvPr/>
        </p:nvSpPr>
        <p:spPr>
          <a:xfrm>
            <a:off x="30855450" y="9880800"/>
            <a:ext cx="2297100" cy="812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0" i="0" u="none" strike="noStrike" kern="0" cap="none" spc="0" normalizeH="0" baseline="0" noProof="0">
                <a:ln>
                  <a:noFill/>
                </a:ln>
                <a:solidFill>
                  <a:srgbClr val="000000"/>
                </a:solidFill>
                <a:effectLst/>
                <a:uLnTx/>
                <a:uFillTx/>
                <a:latin typeface="NVIDIA Sans"/>
                <a:ea typeface="NVIDIA Sans"/>
                <a:cs typeface="NVIDIA Sans"/>
                <a:sym typeface="NVIDIA Sans"/>
              </a:rPr>
              <a:t>Triton</a:t>
            </a:r>
            <a:endParaRPr kumimoji="0" sz="3800" b="0" i="0" u="none" strike="noStrike" kern="0" cap="none" spc="0" normalizeH="0" baseline="0" noProof="0">
              <a:ln>
                <a:noFill/>
              </a:ln>
              <a:solidFill>
                <a:srgbClr val="000000"/>
              </a:solidFill>
              <a:effectLst/>
              <a:uLnTx/>
              <a:uFillTx/>
              <a:latin typeface="NVIDIA Sans"/>
              <a:ea typeface="NVIDIA Sans"/>
              <a:cs typeface="NVIDIA Sans"/>
              <a:sym typeface="NVIDIA Sans"/>
            </a:endParaRPr>
          </a:p>
        </p:txBody>
      </p:sp>
      <p:pic>
        <p:nvPicPr>
          <p:cNvPr id="1590" name="Google Shape;1590;p131"/>
          <p:cNvPicPr preferRelativeResize="0"/>
          <p:nvPr/>
        </p:nvPicPr>
        <p:blipFill rotWithShape="1">
          <a:blip r:embed="rId4">
            <a:alphaModFix/>
          </a:blip>
          <a:srcRect b="90212"/>
          <a:stretch/>
        </p:blipFill>
        <p:spPr>
          <a:xfrm>
            <a:off x="6182688" y="10693202"/>
            <a:ext cx="23835727" cy="1138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2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Proven Faster for Data Science</a:t>
            </a:r>
            <a:endParaRPr/>
          </a:p>
        </p:txBody>
      </p:sp>
      <p:sp>
        <p:nvSpPr>
          <p:cNvPr id="1430" name="Google Shape;1430;p12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Realize efficiency and scalability with multi-GPU for massive datasets</a:t>
            </a:r>
            <a:endParaRPr/>
          </a:p>
        </p:txBody>
      </p:sp>
      <p:sp>
        <p:nvSpPr>
          <p:cNvPr id="1431" name="Google Shape;1431;p126"/>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0" lvl="0" indent="0" algn="l" rtl="0">
              <a:spcBef>
                <a:spcPts val="3000"/>
              </a:spcBef>
              <a:spcAft>
                <a:spcPts val="0"/>
              </a:spcAft>
              <a:buNone/>
            </a:pPr>
            <a:endParaRPr/>
          </a:p>
        </p:txBody>
      </p:sp>
      <p:pic>
        <p:nvPicPr>
          <p:cNvPr id="1432" name="Google Shape;1432;p126"/>
          <p:cNvPicPr preferRelativeResize="0"/>
          <p:nvPr/>
        </p:nvPicPr>
        <p:blipFill>
          <a:blip r:embed="rId3">
            <a:alphaModFix/>
          </a:blip>
          <a:stretch>
            <a:fillRect/>
          </a:stretch>
        </p:blipFill>
        <p:spPr>
          <a:xfrm>
            <a:off x="10353675" y="14790508"/>
            <a:ext cx="15868650" cy="1495425"/>
          </a:xfrm>
          <a:prstGeom prst="rect">
            <a:avLst/>
          </a:prstGeom>
          <a:noFill/>
          <a:ln>
            <a:noFill/>
          </a:ln>
        </p:spPr>
      </p:pic>
      <p:pic>
        <p:nvPicPr>
          <p:cNvPr id="1433" name="Google Shape;1433;p126"/>
          <p:cNvPicPr preferRelativeResize="0"/>
          <p:nvPr/>
        </p:nvPicPr>
        <p:blipFill>
          <a:blip r:embed="rId4">
            <a:alphaModFix/>
          </a:blip>
          <a:stretch>
            <a:fillRect/>
          </a:stretch>
        </p:blipFill>
        <p:spPr>
          <a:xfrm>
            <a:off x="8534400" y="16004370"/>
            <a:ext cx="19507200" cy="1114425"/>
          </a:xfrm>
          <a:prstGeom prst="rect">
            <a:avLst/>
          </a:prstGeom>
          <a:noFill/>
          <a:ln>
            <a:noFill/>
          </a:ln>
        </p:spPr>
      </p:pic>
      <p:pic>
        <p:nvPicPr>
          <p:cNvPr id="1434" name="Google Shape;1434;p126"/>
          <p:cNvPicPr preferRelativeResize="0"/>
          <p:nvPr/>
        </p:nvPicPr>
        <p:blipFill>
          <a:blip r:embed="rId5">
            <a:alphaModFix/>
          </a:blip>
          <a:stretch>
            <a:fillRect/>
          </a:stretch>
        </p:blipFill>
        <p:spPr>
          <a:xfrm>
            <a:off x="5053900" y="13148920"/>
            <a:ext cx="5375982" cy="1770780"/>
          </a:xfrm>
          <a:prstGeom prst="rect">
            <a:avLst/>
          </a:prstGeom>
          <a:noFill/>
          <a:ln>
            <a:noFill/>
          </a:ln>
        </p:spPr>
      </p:pic>
      <p:pic>
        <p:nvPicPr>
          <p:cNvPr id="1435" name="Google Shape;1435;p126"/>
          <p:cNvPicPr preferRelativeResize="0"/>
          <p:nvPr/>
        </p:nvPicPr>
        <p:blipFill>
          <a:blip r:embed="rId6">
            <a:alphaModFix/>
          </a:blip>
          <a:stretch>
            <a:fillRect/>
          </a:stretch>
        </p:blipFill>
        <p:spPr>
          <a:xfrm>
            <a:off x="15352550" y="13148920"/>
            <a:ext cx="5870910" cy="1770780"/>
          </a:xfrm>
          <a:prstGeom prst="rect">
            <a:avLst/>
          </a:prstGeom>
          <a:noFill/>
          <a:ln>
            <a:noFill/>
          </a:ln>
        </p:spPr>
      </p:pic>
      <p:pic>
        <p:nvPicPr>
          <p:cNvPr id="1436" name="Google Shape;1436;p126"/>
          <p:cNvPicPr preferRelativeResize="0"/>
          <p:nvPr/>
        </p:nvPicPr>
        <p:blipFill>
          <a:blip r:embed="rId7">
            <a:alphaModFix/>
          </a:blip>
          <a:stretch>
            <a:fillRect/>
          </a:stretch>
        </p:blipFill>
        <p:spPr>
          <a:xfrm>
            <a:off x="26222325" y="13148920"/>
            <a:ext cx="6540716" cy="1431348"/>
          </a:xfrm>
          <a:prstGeom prst="rect">
            <a:avLst/>
          </a:prstGeom>
          <a:noFill/>
          <a:ln>
            <a:noFill/>
          </a:ln>
        </p:spPr>
      </p:pic>
      <p:pic>
        <p:nvPicPr>
          <p:cNvPr id="1437" name="Google Shape;1437;p126"/>
          <p:cNvPicPr preferRelativeResize="0"/>
          <p:nvPr/>
        </p:nvPicPr>
        <p:blipFill>
          <a:blip r:embed="rId8">
            <a:alphaModFix/>
          </a:blip>
          <a:stretch>
            <a:fillRect/>
          </a:stretch>
        </p:blipFill>
        <p:spPr>
          <a:xfrm>
            <a:off x="2514600" y="4846350"/>
            <a:ext cx="31546798" cy="8302585"/>
          </a:xfrm>
          <a:prstGeom prst="rect">
            <a:avLst/>
          </a:prstGeom>
          <a:noFill/>
          <a:ln>
            <a:noFill/>
          </a:ln>
        </p:spPr>
      </p:pic>
      <p:sp>
        <p:nvSpPr>
          <p:cNvPr id="1438" name="Google Shape;1438;p126"/>
          <p:cNvSpPr/>
          <p:nvPr/>
        </p:nvSpPr>
        <p:spPr>
          <a:xfrm>
            <a:off x="8423425" y="16256775"/>
            <a:ext cx="457200" cy="457200"/>
          </a:xfrm>
          <a:prstGeom prst="rect">
            <a:avLst/>
          </a:prstGeom>
          <a:solidFill>
            <a:srgbClr val="76B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9" name="Google Shape;1439;p126"/>
          <p:cNvSpPr/>
          <p:nvPr/>
        </p:nvSpPr>
        <p:spPr>
          <a:xfrm>
            <a:off x="19474950" y="16232950"/>
            <a:ext cx="457200" cy="45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0" name="Google Shape;1440;p126"/>
          <p:cNvSpPr/>
          <p:nvPr/>
        </p:nvSpPr>
        <p:spPr>
          <a:xfrm>
            <a:off x="24776700" y="16232950"/>
            <a:ext cx="457200" cy="457200"/>
          </a:xfrm>
          <a:prstGeom prst="rect">
            <a:avLst/>
          </a:prstGeom>
          <a:solidFill>
            <a:srgbClr val="00856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41"/>
          <p:cNvPicPr preferRelativeResize="0"/>
          <p:nvPr/>
        </p:nvPicPr>
        <p:blipFill>
          <a:blip r:embed="rId3">
            <a:alphaModFix/>
          </a:blip>
          <a:stretch>
            <a:fillRect/>
          </a:stretch>
        </p:blipFill>
        <p:spPr>
          <a:xfrm>
            <a:off x="7976575" y="5716114"/>
            <a:ext cx="20622848" cy="11912526"/>
          </a:xfrm>
          <a:prstGeom prst="rect">
            <a:avLst/>
          </a:prstGeom>
          <a:noFill/>
          <a:ln>
            <a:noFill/>
          </a:ln>
        </p:spPr>
      </p:pic>
      <p:sp>
        <p:nvSpPr>
          <p:cNvPr id="1683" name="Google Shape;1683;p141"/>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Data Flywheel</a:t>
            </a:r>
            <a:endParaRPr/>
          </a:p>
        </p:txBody>
      </p:sp>
      <p:sp>
        <p:nvSpPr>
          <p:cNvPr id="1684" name="Google Shape;1684;p141"/>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Improve performance through the cyclical nature of data-driven growth and innovation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C0BEE8-FAE5-7E2C-E178-342BC8847CF4}"/>
              </a:ext>
            </a:extLst>
          </p:cNvPr>
          <p:cNvSpPr>
            <a:spLocks noGrp="1"/>
          </p:cNvSpPr>
          <p:nvPr>
            <p:ph type="body" sz="quarter" idx="13"/>
          </p:nvPr>
        </p:nvSpPr>
        <p:spPr/>
        <p:txBody>
          <a:bodyPr/>
          <a:lstStyle/>
          <a:p>
            <a:r>
              <a:rPr lang="en-US" dirty="0"/>
              <a:t>Hands-On Lab</a:t>
            </a:r>
          </a:p>
        </p:txBody>
      </p:sp>
    </p:spTree>
    <p:extLst>
      <p:ext uri="{BB962C8B-B14F-4D97-AF65-F5344CB8AC3E}">
        <p14:creationId xmlns:p14="http://schemas.microsoft.com/office/powerpoint/2010/main" val="163765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9" name="Google Shape;858;p86">
            <a:extLst>
              <a:ext uri="{FF2B5EF4-FFF2-40B4-BE49-F238E27FC236}">
                <a16:creationId xmlns:a16="http://schemas.microsoft.com/office/drawing/2014/main" id="{7AF45398-2A7F-5C5F-39AE-D3DF344EA57A}"/>
              </a:ext>
            </a:extLst>
          </p:cNvPr>
          <p:cNvSpPr txBox="1">
            <a:spLocks noGrp="1"/>
          </p:cNvSpPr>
          <p:nvPr>
            <p:ph type="body" idx="2"/>
          </p:nvPr>
        </p:nvSpPr>
        <p:spPr>
          <a:xfrm>
            <a:off x="2514600" y="4846320"/>
            <a:ext cx="31546800" cy="13652100"/>
          </a:xfrm>
          <a:prstGeom prst="rect">
            <a:avLst/>
          </a:prstGeom>
        </p:spPr>
        <p:txBody>
          <a:bodyPr spcFirstLastPara="1" wrap="square" lIns="91425" tIns="45700" rIns="91425" bIns="45700" anchor="t" anchorCtr="0">
            <a:noAutofit/>
          </a:bodyPr>
          <a:lstStyle/>
          <a:p>
            <a:pPr marL="457200" lvl="0" indent="-508000" algn="l" rtl="0">
              <a:lnSpc>
                <a:spcPct val="200000"/>
              </a:lnSpc>
              <a:spcBef>
                <a:spcPts val="3000"/>
              </a:spcBef>
              <a:spcAft>
                <a:spcPts val="0"/>
              </a:spcAft>
              <a:buSzPts val="4400"/>
              <a:buChar char="●"/>
            </a:pPr>
            <a:r>
              <a:rPr lang="en-US" dirty="0"/>
              <a:t>Data science has a broader focus that encompasses various techniques for extracting insights and meaning from data, including statistical analysis and data visualization. In contrast, machine learning primarily focuses on building algorithms that enable computers to learn from data and make predictions. </a:t>
            </a:r>
            <a:endParaRPr dirty="0"/>
          </a:p>
          <a:p>
            <a:pPr marL="457200" lvl="0" indent="-508000" algn="l" rtl="0">
              <a:lnSpc>
                <a:spcPct val="200000"/>
              </a:lnSpc>
              <a:spcBef>
                <a:spcPts val="0"/>
              </a:spcBef>
              <a:spcAft>
                <a:spcPts val="0"/>
              </a:spcAft>
              <a:buSzPts val="4400"/>
              <a:buChar char="●"/>
            </a:pPr>
            <a:r>
              <a:rPr lang="en-US" dirty="0"/>
              <a:t>Pillars of machine learning: </a:t>
            </a:r>
            <a:endParaRPr dirty="0"/>
          </a:p>
        </p:txBody>
      </p:sp>
      <p:sp>
        <p:nvSpPr>
          <p:cNvPr id="856" name="Google Shape;856;p86"/>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Machine Learning</a:t>
            </a:r>
            <a:endParaRPr dirty="0"/>
          </a:p>
        </p:txBody>
      </p:sp>
      <p:sp>
        <p:nvSpPr>
          <p:cNvPr id="857" name="Google Shape;857;p86"/>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Data, algorithm, and compute</a:t>
            </a:r>
            <a:endParaRPr dirty="0"/>
          </a:p>
        </p:txBody>
      </p:sp>
      <p:pic>
        <p:nvPicPr>
          <p:cNvPr id="10" name="Google Shape;859;p86">
            <a:extLst>
              <a:ext uri="{FF2B5EF4-FFF2-40B4-BE49-F238E27FC236}">
                <a16:creationId xmlns:a16="http://schemas.microsoft.com/office/drawing/2014/main" id="{6615183D-C94A-8AB2-77B0-CE2E5FDF429C}"/>
              </a:ext>
            </a:extLst>
          </p:cNvPr>
          <p:cNvPicPr preferRelativeResize="0"/>
          <p:nvPr/>
        </p:nvPicPr>
        <p:blipFill>
          <a:blip r:embed="rId3">
            <a:alphaModFix/>
          </a:blip>
          <a:stretch>
            <a:fillRect/>
          </a:stretch>
        </p:blipFill>
        <p:spPr>
          <a:xfrm>
            <a:off x="2514600" y="10211475"/>
            <a:ext cx="20985774" cy="632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aphicFrame>
        <p:nvGraphicFramePr>
          <p:cNvPr id="30" name="Google Shape;867;p87">
            <a:extLst>
              <a:ext uri="{FF2B5EF4-FFF2-40B4-BE49-F238E27FC236}">
                <a16:creationId xmlns:a16="http://schemas.microsoft.com/office/drawing/2014/main" id="{7E6E7C54-248C-C89D-9B31-36CEB7F83F78}"/>
              </a:ext>
            </a:extLst>
          </p:cNvPr>
          <p:cNvGraphicFramePr/>
          <p:nvPr>
            <p:extLst>
              <p:ext uri="{D42A27DB-BD31-4B8C-83A1-F6EECF244321}">
                <p14:modId xmlns:p14="http://schemas.microsoft.com/office/powerpoint/2010/main" val="1187287455"/>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Rules-based</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Training</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Inference</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865" name="Google Shape;865;p87"/>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Traditional Programming: Rules-Based</a:t>
            </a:r>
            <a:endParaRPr dirty="0"/>
          </a:p>
        </p:txBody>
      </p:sp>
      <p:sp>
        <p:nvSpPr>
          <p:cNvPr id="866" name="Google Shape;866;p87"/>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Explicitly define rules and logic to follow</a:t>
            </a:r>
            <a:endParaRPr dirty="0"/>
          </a:p>
        </p:txBody>
      </p:sp>
      <p:sp>
        <p:nvSpPr>
          <p:cNvPr id="6" name="Google Shape;868;p87">
            <a:extLst>
              <a:ext uri="{FF2B5EF4-FFF2-40B4-BE49-F238E27FC236}">
                <a16:creationId xmlns:a16="http://schemas.microsoft.com/office/drawing/2014/main" id="{5B9B5E35-ABD3-F587-5D34-F1597A3BBBF6}"/>
              </a:ext>
            </a:extLst>
          </p:cNvPr>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7" name="Google Shape;869;p87">
            <a:extLst>
              <a:ext uri="{FF2B5EF4-FFF2-40B4-BE49-F238E27FC236}">
                <a16:creationId xmlns:a16="http://schemas.microsoft.com/office/drawing/2014/main" id="{F17E683E-393F-1AFF-26F6-718F184E5BF9}"/>
              </a:ext>
            </a:extLst>
          </p:cNvPr>
          <p:cNvSpPr/>
          <p:nvPr/>
        </p:nvSpPr>
        <p:spPr>
          <a:xfrm>
            <a:off x="15429750" y="5883200"/>
            <a:ext cx="5716500" cy="25146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rules</a:t>
            </a:r>
            <a:endParaRPr sz="6000">
              <a:latin typeface="NVIDIA Sans"/>
              <a:ea typeface="NVIDIA Sans"/>
              <a:cs typeface="NVIDIA Sans"/>
              <a:sym typeface="NVIDIA Sans"/>
            </a:endParaRPr>
          </a:p>
        </p:txBody>
      </p:sp>
      <p:sp>
        <p:nvSpPr>
          <p:cNvPr id="8" name="Google Shape;870;p87">
            <a:extLst>
              <a:ext uri="{FF2B5EF4-FFF2-40B4-BE49-F238E27FC236}">
                <a16:creationId xmlns:a16="http://schemas.microsoft.com/office/drawing/2014/main" id="{A4DD69AE-991B-494C-011C-E8313861091C}"/>
              </a:ext>
            </a:extLst>
          </p:cNvPr>
          <p:cNvSpPr txBox="1"/>
          <p:nvPr/>
        </p:nvSpPr>
        <p:spPr>
          <a:xfrm>
            <a:off x="4468725" y="664742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latin typeface="NVIDIA Sans"/>
                <a:ea typeface="NVIDIA Sans"/>
                <a:cs typeface="NVIDIA Sans"/>
                <a:sym typeface="NVIDIA Sans"/>
              </a:rPr>
              <a:t>input</a:t>
            </a:r>
            <a:endParaRPr sz="6000" dirty="0">
              <a:latin typeface="NVIDIA Sans"/>
              <a:ea typeface="NVIDIA Sans"/>
              <a:cs typeface="NVIDIA Sans"/>
              <a:sym typeface="NVIDIA Sans"/>
            </a:endParaRPr>
          </a:p>
        </p:txBody>
      </p:sp>
      <p:sp>
        <p:nvSpPr>
          <p:cNvPr id="9" name="Google Shape;871;p87">
            <a:extLst>
              <a:ext uri="{FF2B5EF4-FFF2-40B4-BE49-F238E27FC236}">
                <a16:creationId xmlns:a16="http://schemas.microsoft.com/office/drawing/2014/main" id="{E27E6A83-73A6-4591-0931-DC7DE6090EDC}"/>
              </a:ext>
            </a:extLst>
          </p:cNvPr>
          <p:cNvSpPr txBox="1"/>
          <p:nvPr/>
        </p:nvSpPr>
        <p:spPr>
          <a:xfrm>
            <a:off x="26390775" y="6647450"/>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10" name="Google Shape;872;p87">
            <a:extLst>
              <a:ext uri="{FF2B5EF4-FFF2-40B4-BE49-F238E27FC236}">
                <a16:creationId xmlns:a16="http://schemas.microsoft.com/office/drawing/2014/main" id="{0A5FF9F9-3601-5371-C671-913305EB66E9}"/>
              </a:ext>
            </a:extLst>
          </p:cNvPr>
          <p:cNvCxnSpPr>
            <a:stCxn id="8" idx="3"/>
            <a:endCxn id="7" idx="1"/>
          </p:cNvCxnSpPr>
          <p:nvPr/>
        </p:nvCxnSpPr>
        <p:spPr>
          <a:xfrm>
            <a:off x="10185225" y="7102675"/>
            <a:ext cx="5244600" cy="37800"/>
          </a:xfrm>
          <a:prstGeom prst="straightConnector1">
            <a:avLst/>
          </a:prstGeom>
          <a:noFill/>
          <a:ln w="114300" cap="flat" cmpd="sng">
            <a:solidFill>
              <a:srgbClr val="76B900"/>
            </a:solidFill>
            <a:prstDash val="solid"/>
            <a:round/>
            <a:headEnd type="none" w="med" len="med"/>
            <a:tailEnd type="triangle" w="med" len="med"/>
          </a:ln>
        </p:spPr>
      </p:cxnSp>
      <p:cxnSp>
        <p:nvCxnSpPr>
          <p:cNvPr id="11" name="Google Shape;873;p87">
            <a:extLst>
              <a:ext uri="{FF2B5EF4-FFF2-40B4-BE49-F238E27FC236}">
                <a16:creationId xmlns:a16="http://schemas.microsoft.com/office/drawing/2014/main" id="{518BECE0-170B-4F39-D2F2-264BFB0DD11F}"/>
              </a:ext>
            </a:extLst>
          </p:cNvPr>
          <p:cNvCxnSpPr>
            <a:stCxn id="7" idx="3"/>
            <a:endCxn id="9" idx="1"/>
          </p:cNvCxnSpPr>
          <p:nvPr/>
        </p:nvCxnSpPr>
        <p:spPr>
          <a:xfrm rot="10800000" flipH="1">
            <a:off x="21146250" y="7102700"/>
            <a:ext cx="5244600" cy="37800"/>
          </a:xfrm>
          <a:prstGeom prst="straightConnector1">
            <a:avLst/>
          </a:prstGeom>
          <a:noFill/>
          <a:ln w="114300" cap="flat" cmpd="sng">
            <a:solidFill>
              <a:srgbClr val="76B900"/>
            </a:solidFill>
            <a:prstDash val="solid"/>
            <a:round/>
            <a:headEnd type="none" w="med" len="med"/>
            <a:tailEnd type="triangle" w="med" len="med"/>
          </a:ln>
        </p:spPr>
      </p:cxnSp>
      <p:sp>
        <p:nvSpPr>
          <p:cNvPr id="12" name="Google Shape;874;p87">
            <a:extLst>
              <a:ext uri="{FF2B5EF4-FFF2-40B4-BE49-F238E27FC236}">
                <a16:creationId xmlns:a16="http://schemas.microsoft.com/office/drawing/2014/main" id="{37D879DA-04BB-A4C0-5D0F-D513D15742BD}"/>
              </a:ext>
            </a:extLst>
          </p:cNvPr>
          <p:cNvSpPr/>
          <p:nvPr/>
        </p:nvSpPr>
        <p:spPr>
          <a:xfrm>
            <a:off x="15429900" y="10465477"/>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learning algorithm</a:t>
            </a:r>
            <a:endParaRPr sz="6000">
              <a:solidFill>
                <a:schemeClr val="lt2"/>
              </a:solidFill>
              <a:latin typeface="NVIDIA Sans"/>
              <a:ea typeface="NVIDIA Sans"/>
              <a:cs typeface="NVIDIA Sans"/>
              <a:sym typeface="NVIDIA Sans"/>
            </a:endParaRPr>
          </a:p>
        </p:txBody>
      </p:sp>
      <p:sp>
        <p:nvSpPr>
          <p:cNvPr id="13" name="Google Shape;875;p87">
            <a:extLst>
              <a:ext uri="{FF2B5EF4-FFF2-40B4-BE49-F238E27FC236}">
                <a16:creationId xmlns:a16="http://schemas.microsoft.com/office/drawing/2014/main" id="{2B2BD6B2-A440-E988-E10B-182DCA58B39F}"/>
              </a:ext>
            </a:extLst>
          </p:cNvPr>
          <p:cNvSpPr txBox="1"/>
          <p:nvPr/>
        </p:nvSpPr>
        <p:spPr>
          <a:xfrm>
            <a:off x="4468725" y="104654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solidFill>
                  <a:schemeClr val="lt2"/>
                </a:solidFill>
                <a:latin typeface="NVIDIA Sans"/>
                <a:ea typeface="NVIDIA Sans"/>
                <a:cs typeface="NVIDIA Sans"/>
                <a:sym typeface="NVIDIA Sans"/>
              </a:rPr>
              <a:t>input</a:t>
            </a:r>
            <a:endParaRPr sz="6000" dirty="0">
              <a:solidFill>
                <a:schemeClr val="lt2"/>
              </a:solidFill>
              <a:latin typeface="NVIDIA Sans"/>
              <a:ea typeface="NVIDIA Sans"/>
              <a:cs typeface="NVIDIA Sans"/>
              <a:sym typeface="NVIDIA Sans"/>
            </a:endParaRPr>
          </a:p>
        </p:txBody>
      </p:sp>
      <p:sp>
        <p:nvSpPr>
          <p:cNvPr id="15" name="Google Shape;876;p87">
            <a:extLst>
              <a:ext uri="{FF2B5EF4-FFF2-40B4-BE49-F238E27FC236}">
                <a16:creationId xmlns:a16="http://schemas.microsoft.com/office/drawing/2014/main" id="{4F03A139-D40B-497F-4766-412FFBA6155A}"/>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6" name="Google Shape;877;p87">
            <a:extLst>
              <a:ext uri="{FF2B5EF4-FFF2-40B4-BE49-F238E27FC236}">
                <a16:creationId xmlns:a16="http://schemas.microsoft.com/office/drawing/2014/main" id="{629478FC-9BBF-163E-AC8E-F8F9FFE4A51D}"/>
              </a:ext>
            </a:extLst>
          </p:cNvPr>
          <p:cNvCxnSpPr>
            <a:stCxn id="13" idx="3"/>
          </p:cNvCxnSpPr>
          <p:nvPr/>
        </p:nvCxnSpPr>
        <p:spPr>
          <a:xfrm>
            <a:off x="10185225" y="10920725"/>
            <a:ext cx="5244600" cy="156000"/>
          </a:xfrm>
          <a:prstGeom prst="straightConnector1">
            <a:avLst/>
          </a:prstGeom>
          <a:noFill/>
          <a:ln w="114300" cap="flat" cmpd="sng">
            <a:solidFill>
              <a:srgbClr val="D9EAD3"/>
            </a:solidFill>
            <a:prstDash val="solid"/>
            <a:round/>
            <a:headEnd type="none" w="med" len="med"/>
            <a:tailEnd type="triangle" w="med" len="med"/>
          </a:ln>
        </p:spPr>
      </p:cxnSp>
      <p:cxnSp>
        <p:nvCxnSpPr>
          <p:cNvPr id="17" name="Google Shape;878;p87">
            <a:extLst>
              <a:ext uri="{FF2B5EF4-FFF2-40B4-BE49-F238E27FC236}">
                <a16:creationId xmlns:a16="http://schemas.microsoft.com/office/drawing/2014/main" id="{96CF4D01-F1DF-6E93-5F7D-C3F2C4C105D6}"/>
              </a:ext>
            </a:extLst>
          </p:cNvPr>
          <p:cNvCxnSpPr>
            <a:stCxn id="15"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8" name="Google Shape;879;p87">
            <a:extLst>
              <a:ext uri="{FF2B5EF4-FFF2-40B4-BE49-F238E27FC236}">
                <a16:creationId xmlns:a16="http://schemas.microsoft.com/office/drawing/2014/main" id="{FDE93D45-B48E-DC7F-9558-B5C2C93FB2B2}"/>
              </a:ext>
            </a:extLst>
          </p:cNvPr>
          <p:cNvSpPr/>
          <p:nvPr/>
        </p:nvSpPr>
        <p:spPr>
          <a:xfrm>
            <a:off x="26391075" y="10669175"/>
            <a:ext cx="5716500" cy="1930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19" name="Google Shape;880;p87">
            <a:extLst>
              <a:ext uri="{FF2B5EF4-FFF2-40B4-BE49-F238E27FC236}">
                <a16:creationId xmlns:a16="http://schemas.microsoft.com/office/drawing/2014/main" id="{506F0F5C-F1E0-7C52-AD56-0491BECE4A74}"/>
              </a:ext>
            </a:extLst>
          </p:cNvPr>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20" name="Google Shape;881;p87">
            <a:extLst>
              <a:ext uri="{FF2B5EF4-FFF2-40B4-BE49-F238E27FC236}">
                <a16:creationId xmlns:a16="http://schemas.microsoft.com/office/drawing/2014/main" id="{DD854D6E-E40D-B02A-F043-B332E7A28582}"/>
              </a:ext>
            </a:extLst>
          </p:cNvPr>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cxnSp>
        <p:nvCxnSpPr>
          <p:cNvPr id="21" name="Google Shape;882;p87">
            <a:extLst>
              <a:ext uri="{FF2B5EF4-FFF2-40B4-BE49-F238E27FC236}">
                <a16:creationId xmlns:a16="http://schemas.microsoft.com/office/drawing/2014/main" id="{4705B7F1-F7C2-7295-F838-A4D6C82DBBE0}"/>
              </a:ext>
            </a:extLst>
          </p:cNvPr>
          <p:cNvCxnSpPr>
            <a:stCxn id="19" idx="3"/>
            <a:endCxn id="27"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22" name="Google Shape;884;p87">
            <a:extLst>
              <a:ext uri="{FF2B5EF4-FFF2-40B4-BE49-F238E27FC236}">
                <a16:creationId xmlns:a16="http://schemas.microsoft.com/office/drawing/2014/main" id="{7EC31286-F601-643B-D085-0BEBBFDA7468}"/>
              </a:ext>
            </a:extLst>
          </p:cNvPr>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cxnSp>
        <p:nvCxnSpPr>
          <p:cNvPr id="23" name="Google Shape;885;p87">
            <a:extLst>
              <a:ext uri="{FF2B5EF4-FFF2-40B4-BE49-F238E27FC236}">
                <a16:creationId xmlns:a16="http://schemas.microsoft.com/office/drawing/2014/main" id="{A50AD6DF-6144-C071-A2B0-DCDD84C32BB7}"/>
              </a:ext>
            </a:extLst>
          </p:cNvPr>
          <p:cNvCxnSpPr>
            <a:stCxn id="20" idx="3"/>
            <a:endCxn id="19" idx="1"/>
          </p:cNvCxnSpPr>
          <p:nvPr/>
        </p:nvCxnSpPr>
        <p:spPr>
          <a:xfrm>
            <a:off x="10185225" y="16166150"/>
            <a:ext cx="5244600" cy="0"/>
          </a:xfrm>
          <a:prstGeom prst="straightConnector1">
            <a:avLst/>
          </a:prstGeom>
          <a:noFill/>
          <a:ln w="114300" cap="flat" cmpd="sng">
            <a:solidFill>
              <a:srgbClr val="D9EAD3"/>
            </a:solidFill>
            <a:prstDash val="solid"/>
            <a:round/>
            <a:headEnd type="none" w="med" len="med"/>
            <a:tailEnd type="triangle" w="med" len="med"/>
          </a:ln>
        </p:spPr>
      </p:cxnSp>
      <p:cxnSp>
        <p:nvCxnSpPr>
          <p:cNvPr id="24" name="Google Shape;886;p87">
            <a:extLst>
              <a:ext uri="{FF2B5EF4-FFF2-40B4-BE49-F238E27FC236}">
                <a16:creationId xmlns:a16="http://schemas.microsoft.com/office/drawing/2014/main" id="{48F9887A-09CD-3FA3-E059-7E000749F465}"/>
              </a:ext>
            </a:extLst>
          </p:cNvPr>
          <p:cNvCxnSpPr>
            <a:stCxn id="12" idx="3"/>
            <a:endCxn id="18" idx="1"/>
          </p:cNvCxnSpPr>
          <p:nvPr/>
        </p:nvCxnSpPr>
        <p:spPr>
          <a:xfrm rot="10800000" flipH="1">
            <a:off x="21146400" y="11634427"/>
            <a:ext cx="5244600" cy="18900"/>
          </a:xfrm>
          <a:prstGeom prst="straightConnector1">
            <a:avLst/>
          </a:prstGeom>
          <a:noFill/>
          <a:ln w="114300" cap="flat" cmpd="sng">
            <a:solidFill>
              <a:srgbClr val="D9EAD3"/>
            </a:solidFill>
            <a:prstDash val="dash"/>
            <a:round/>
            <a:headEnd type="none" w="med" len="med"/>
            <a:tailEnd type="triangle" w="med" len="med"/>
          </a:ln>
        </p:spPr>
      </p:cxnSp>
      <p:cxnSp>
        <p:nvCxnSpPr>
          <p:cNvPr id="25" name="Google Shape;887;p87">
            <a:extLst>
              <a:ext uri="{FF2B5EF4-FFF2-40B4-BE49-F238E27FC236}">
                <a16:creationId xmlns:a16="http://schemas.microsoft.com/office/drawing/2014/main" id="{6F2125F9-FB6B-8297-ADC8-FCEC35359F12}"/>
              </a:ext>
            </a:extLst>
          </p:cNvPr>
          <p:cNvCxnSpPr>
            <a:stCxn id="18" idx="2"/>
            <a:endCxn id="19"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26" name="Google Shape;888;p87">
            <a:extLst>
              <a:ext uri="{FF2B5EF4-FFF2-40B4-BE49-F238E27FC236}">
                <a16:creationId xmlns:a16="http://schemas.microsoft.com/office/drawing/2014/main" id="{23C5EA87-C99D-30AB-4E08-A282D11A13BD}"/>
              </a:ext>
            </a:extLst>
          </p:cNvPr>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27" name="Google Shape;883;p87">
            <a:extLst>
              <a:ext uri="{FF2B5EF4-FFF2-40B4-BE49-F238E27FC236}">
                <a16:creationId xmlns:a16="http://schemas.microsoft.com/office/drawing/2014/main" id="{C93F4147-61D8-1B12-DB68-7E98E40C2FB0}"/>
              </a:ext>
            </a:extLst>
          </p:cNvPr>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
        <p:nvSpPr>
          <p:cNvPr id="28" name="Google Shape;889;p87">
            <a:extLst>
              <a:ext uri="{FF2B5EF4-FFF2-40B4-BE49-F238E27FC236}">
                <a16:creationId xmlns:a16="http://schemas.microsoft.com/office/drawing/2014/main" id="{C8CC6156-D211-E755-56C8-00C9FE407F5A}"/>
              </a:ext>
            </a:extLst>
          </p:cNvPr>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9"/>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Model Training</a:t>
            </a:r>
            <a:endParaRPr/>
          </a:p>
        </p:txBody>
      </p:sp>
      <p:sp>
        <p:nvSpPr>
          <p:cNvPr id="927" name="Google Shape;927;p89"/>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Models learn patterns from data to make predictions or decisions without explicit programming</a:t>
            </a:r>
            <a:endParaRPr/>
          </a:p>
        </p:txBody>
      </p:sp>
      <p:graphicFrame>
        <p:nvGraphicFramePr>
          <p:cNvPr id="53" name="Google Shape;928;p89">
            <a:extLst>
              <a:ext uri="{FF2B5EF4-FFF2-40B4-BE49-F238E27FC236}">
                <a16:creationId xmlns:a16="http://schemas.microsoft.com/office/drawing/2014/main" id="{28425741-1987-B6F3-6F94-99A695808935}"/>
              </a:ext>
            </a:extLst>
          </p:cNvPr>
          <p:cNvGraphicFramePr/>
          <p:nvPr>
            <p:extLst>
              <p:ext uri="{D42A27DB-BD31-4B8C-83A1-F6EECF244321}">
                <p14:modId xmlns:p14="http://schemas.microsoft.com/office/powerpoint/2010/main" val="2836586912"/>
              </p:ext>
            </p:extLst>
          </p:nvPr>
        </p:nvGraphicFramePr>
        <p:xfrm>
          <a:off x="2514600" y="4846325"/>
          <a:ext cx="31546800" cy="13652100"/>
        </p:xfrm>
        <a:graphic>
          <a:graphicData uri="http://schemas.openxmlformats.org/drawingml/2006/table">
            <a:tbl>
              <a:tblPr>
                <a:noFill/>
              </a:tblPr>
              <a:tblGrid>
                <a:gridCol w="31546800">
                  <a:extLst>
                    <a:ext uri="{9D8B030D-6E8A-4147-A177-3AD203B41FA5}">
                      <a16:colId xmlns:a16="http://schemas.microsoft.com/office/drawing/2014/main" val="20000"/>
                    </a:ext>
                  </a:extLst>
                </a:gridCol>
              </a:tblGrid>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550700">
                <a:tc>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50700">
                <a:tc>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Inference</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54" name="Google Shape;929;p89">
            <a:extLst>
              <a:ext uri="{FF2B5EF4-FFF2-40B4-BE49-F238E27FC236}">
                <a16:creationId xmlns:a16="http://schemas.microsoft.com/office/drawing/2014/main" id="{CA7529F2-9BBA-372D-8129-59431ECAC101}"/>
              </a:ext>
            </a:extLst>
          </p:cNvPr>
          <p:cNvSpPr txBox="1"/>
          <p:nvPr/>
        </p:nvSpPr>
        <p:spPr>
          <a:xfrm>
            <a:off x="4694825"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55" name="Google Shape;930;p89">
            <a:extLst>
              <a:ext uri="{FF2B5EF4-FFF2-40B4-BE49-F238E27FC236}">
                <a16:creationId xmlns:a16="http://schemas.microsoft.com/office/drawing/2014/main" id="{FA90CC5C-796F-8E77-8A42-C5B0871ACF45}"/>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56" name="Google Shape;931;p89">
            <a:extLst>
              <a:ext uri="{FF2B5EF4-FFF2-40B4-BE49-F238E27FC236}">
                <a16:creationId xmlns:a16="http://schemas.microsoft.com/office/drawing/2014/main" id="{59CA7BC7-28C2-CDCD-0AA5-E2702EC3CA19}"/>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57" name="Google Shape;932;p89">
            <a:extLst>
              <a:ext uri="{FF2B5EF4-FFF2-40B4-BE49-F238E27FC236}">
                <a16:creationId xmlns:a16="http://schemas.microsoft.com/office/drawing/2014/main" id="{55576739-962D-28C0-532F-E4A85F3D8839}"/>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58" name="Google Shape;933;p89">
            <a:extLst>
              <a:ext uri="{FF2B5EF4-FFF2-40B4-BE49-F238E27FC236}">
                <a16:creationId xmlns:a16="http://schemas.microsoft.com/office/drawing/2014/main" id="{F3AF8690-2D94-E1D8-6AF4-B20455064665}"/>
              </a:ext>
            </a:extLst>
          </p:cNvPr>
          <p:cNvCxnSpPr>
            <a:stCxn id="56" idx="3"/>
            <a:endCxn id="5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59" name="Google Shape;934;p89">
            <a:extLst>
              <a:ext uri="{FF2B5EF4-FFF2-40B4-BE49-F238E27FC236}">
                <a16:creationId xmlns:a16="http://schemas.microsoft.com/office/drawing/2014/main" id="{62A354E3-499E-40FF-23E1-D9674404F4C4}"/>
              </a:ext>
            </a:extLst>
          </p:cNvPr>
          <p:cNvCxnSpPr>
            <a:stCxn id="55" idx="3"/>
            <a:endCxn id="5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60" name="Google Shape;935;p89">
            <a:extLst>
              <a:ext uri="{FF2B5EF4-FFF2-40B4-BE49-F238E27FC236}">
                <a16:creationId xmlns:a16="http://schemas.microsoft.com/office/drawing/2014/main" id="{D2B0EEF7-9E00-489E-AC36-AB4B9A26031D}"/>
              </a:ext>
            </a:extLst>
          </p:cNvPr>
          <p:cNvSpPr/>
          <p:nvPr/>
        </p:nvSpPr>
        <p:spPr>
          <a:xfrm>
            <a:off x="15429900" y="10465477"/>
            <a:ext cx="5716500" cy="2375700"/>
          </a:xfrm>
          <a:prstGeom prst="rect">
            <a:avLst/>
          </a:prstGeom>
          <a:solidFill>
            <a:srgbClr val="CDCD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61" name="Google Shape;936;p89">
            <a:extLst>
              <a:ext uri="{FF2B5EF4-FFF2-40B4-BE49-F238E27FC236}">
                <a16:creationId xmlns:a16="http://schemas.microsoft.com/office/drawing/2014/main" id="{1620FCEE-D814-C1B1-7F68-EFF7646DF2D6}"/>
              </a:ext>
            </a:extLst>
          </p:cNvPr>
          <p:cNvSpPr txBox="1"/>
          <p:nvPr/>
        </p:nvSpPr>
        <p:spPr>
          <a:xfrm>
            <a:off x="4468725" y="104654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62" name="Google Shape;937;p89">
            <a:extLst>
              <a:ext uri="{FF2B5EF4-FFF2-40B4-BE49-F238E27FC236}">
                <a16:creationId xmlns:a16="http://schemas.microsoft.com/office/drawing/2014/main" id="{ACB8BCCF-52F9-5304-ABB6-E2793582DFC8}"/>
              </a:ext>
            </a:extLst>
          </p:cNvPr>
          <p:cNvSpPr txBox="1"/>
          <p:nvPr/>
        </p:nvSpPr>
        <p:spPr>
          <a:xfrm>
            <a:off x="4468725" y="11930675"/>
            <a:ext cx="5716500" cy="910500"/>
          </a:xfrm>
          <a:prstGeom prst="rect">
            <a:avLst/>
          </a:prstGeom>
          <a:noFill/>
          <a:ln w="114300" cap="flat" cmpd="sng">
            <a:solidFill>
              <a:srgbClr val="76B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63" name="Google Shape;938;p89">
            <a:extLst>
              <a:ext uri="{FF2B5EF4-FFF2-40B4-BE49-F238E27FC236}">
                <a16:creationId xmlns:a16="http://schemas.microsoft.com/office/drawing/2014/main" id="{43CC0A31-4D49-3673-AEDE-7DE51D46CBC5}"/>
              </a:ext>
            </a:extLst>
          </p:cNvPr>
          <p:cNvCxnSpPr>
            <a:stCxn id="61" idx="3"/>
          </p:cNvCxnSpPr>
          <p:nvPr/>
        </p:nvCxnSpPr>
        <p:spPr>
          <a:xfrm>
            <a:off x="10185225" y="10920725"/>
            <a:ext cx="5244600" cy="156000"/>
          </a:xfrm>
          <a:prstGeom prst="straightConnector1">
            <a:avLst/>
          </a:prstGeom>
          <a:noFill/>
          <a:ln w="114300" cap="flat" cmpd="sng">
            <a:solidFill>
              <a:srgbClr val="76B900"/>
            </a:solidFill>
            <a:prstDash val="solid"/>
            <a:round/>
            <a:headEnd type="none" w="med" len="med"/>
            <a:tailEnd type="triangle" w="med" len="med"/>
          </a:ln>
        </p:spPr>
      </p:cxnSp>
      <p:cxnSp>
        <p:nvCxnSpPr>
          <p:cNvPr id="896" name="Google Shape;939;p89">
            <a:extLst>
              <a:ext uri="{FF2B5EF4-FFF2-40B4-BE49-F238E27FC236}">
                <a16:creationId xmlns:a16="http://schemas.microsoft.com/office/drawing/2014/main" id="{E1B23D57-787F-6117-288B-E9E564C8DEC1}"/>
              </a:ext>
            </a:extLst>
          </p:cNvPr>
          <p:cNvCxnSpPr>
            <a:stCxn id="62" idx="3"/>
          </p:cNvCxnSpPr>
          <p:nvPr/>
        </p:nvCxnSpPr>
        <p:spPr>
          <a:xfrm rot="10800000" flipH="1">
            <a:off x="10185225" y="12282125"/>
            <a:ext cx="5244600" cy="103800"/>
          </a:xfrm>
          <a:prstGeom prst="straightConnector1">
            <a:avLst/>
          </a:prstGeom>
          <a:noFill/>
          <a:ln w="114300" cap="flat" cmpd="sng">
            <a:solidFill>
              <a:srgbClr val="76B900"/>
            </a:solidFill>
            <a:prstDash val="solid"/>
            <a:round/>
            <a:headEnd type="none" w="med" len="med"/>
            <a:tailEnd type="triangle" w="med" len="med"/>
          </a:ln>
        </p:spPr>
      </p:cxnSp>
      <p:sp>
        <p:nvSpPr>
          <p:cNvPr id="897" name="Google Shape;940;p89">
            <a:extLst>
              <a:ext uri="{FF2B5EF4-FFF2-40B4-BE49-F238E27FC236}">
                <a16:creationId xmlns:a16="http://schemas.microsoft.com/office/drawing/2014/main" id="{CE94727B-92AC-88C5-91A8-8A099420F249}"/>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sp>
        <p:nvSpPr>
          <p:cNvPr id="898" name="Google Shape;941;p89">
            <a:extLst>
              <a:ext uri="{FF2B5EF4-FFF2-40B4-BE49-F238E27FC236}">
                <a16:creationId xmlns:a16="http://schemas.microsoft.com/office/drawing/2014/main" id="{AD9AF59D-13CB-BB14-CC79-C9F23AFE9AA1}"/>
              </a:ext>
            </a:extLst>
          </p:cNvPr>
          <p:cNvSpPr/>
          <p:nvPr/>
        </p:nvSpPr>
        <p:spPr>
          <a:xfrm>
            <a:off x="15429750" y="14978300"/>
            <a:ext cx="5716500" cy="23757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model</a:t>
            </a:r>
            <a:endParaRPr sz="6000">
              <a:solidFill>
                <a:schemeClr val="lt2"/>
              </a:solidFill>
              <a:latin typeface="NVIDIA Sans"/>
              <a:ea typeface="NVIDIA Sans"/>
              <a:cs typeface="NVIDIA Sans"/>
              <a:sym typeface="NVIDIA Sans"/>
            </a:endParaRPr>
          </a:p>
        </p:txBody>
      </p:sp>
      <p:sp>
        <p:nvSpPr>
          <p:cNvPr id="899" name="Google Shape;942;p89">
            <a:extLst>
              <a:ext uri="{FF2B5EF4-FFF2-40B4-BE49-F238E27FC236}">
                <a16:creationId xmlns:a16="http://schemas.microsoft.com/office/drawing/2014/main" id="{35C478CE-EA11-A344-2E65-3669675FF8E8}"/>
              </a:ext>
            </a:extLst>
          </p:cNvPr>
          <p:cNvSpPr txBox="1"/>
          <p:nvPr/>
        </p:nvSpPr>
        <p:spPr>
          <a:xfrm>
            <a:off x="446872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cxnSp>
        <p:nvCxnSpPr>
          <p:cNvPr id="900" name="Google Shape;943;p89">
            <a:extLst>
              <a:ext uri="{FF2B5EF4-FFF2-40B4-BE49-F238E27FC236}">
                <a16:creationId xmlns:a16="http://schemas.microsoft.com/office/drawing/2014/main" id="{02B30F17-FE94-F2E5-46C2-86BFA1300CED}"/>
              </a:ext>
            </a:extLst>
          </p:cNvPr>
          <p:cNvCxnSpPr>
            <a:stCxn id="898" idx="3"/>
            <a:endCxn id="906" idx="1"/>
          </p:cNvCxnSpPr>
          <p:nvPr/>
        </p:nvCxnSpPr>
        <p:spPr>
          <a:xfrm>
            <a:off x="21146250" y="16166150"/>
            <a:ext cx="5244600" cy="0"/>
          </a:xfrm>
          <a:prstGeom prst="straightConnector1">
            <a:avLst/>
          </a:prstGeom>
          <a:noFill/>
          <a:ln w="114300" cap="flat" cmpd="sng">
            <a:solidFill>
              <a:srgbClr val="D9EAD3"/>
            </a:solidFill>
            <a:prstDash val="solid"/>
            <a:round/>
            <a:headEnd type="none" w="med" len="med"/>
            <a:tailEnd type="triangle" w="med" len="med"/>
          </a:ln>
        </p:spPr>
      </p:cxnSp>
      <p:sp>
        <p:nvSpPr>
          <p:cNvPr id="901" name="Google Shape;945;p89">
            <a:extLst>
              <a:ext uri="{FF2B5EF4-FFF2-40B4-BE49-F238E27FC236}">
                <a16:creationId xmlns:a16="http://schemas.microsoft.com/office/drawing/2014/main" id="{801D188E-CCED-5D92-7EC7-97E7E12B2653}"/>
              </a:ext>
            </a:extLst>
          </p:cNvPr>
          <p:cNvSpPr txBox="1"/>
          <p:nvPr/>
        </p:nvSpPr>
        <p:spPr>
          <a:xfrm>
            <a:off x="26634000" y="152556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cxnSp>
        <p:nvCxnSpPr>
          <p:cNvPr id="902" name="Google Shape;946;p89">
            <a:extLst>
              <a:ext uri="{FF2B5EF4-FFF2-40B4-BE49-F238E27FC236}">
                <a16:creationId xmlns:a16="http://schemas.microsoft.com/office/drawing/2014/main" id="{57042261-755C-99B9-6392-F4C41FF58A7A}"/>
              </a:ext>
            </a:extLst>
          </p:cNvPr>
          <p:cNvCxnSpPr>
            <a:stCxn id="899" idx="3"/>
            <a:endCxn id="898" idx="1"/>
          </p:cNvCxnSpPr>
          <p:nvPr/>
        </p:nvCxnSpPr>
        <p:spPr>
          <a:xfrm>
            <a:off x="10185225" y="16166150"/>
            <a:ext cx="5244600" cy="0"/>
          </a:xfrm>
          <a:prstGeom prst="straightConnector1">
            <a:avLst/>
          </a:prstGeom>
          <a:noFill/>
          <a:ln w="114300" cap="flat" cmpd="sng">
            <a:solidFill>
              <a:srgbClr val="D9EAD3"/>
            </a:solidFill>
            <a:prstDash val="solid"/>
            <a:round/>
            <a:headEnd type="none" w="med" len="med"/>
            <a:tailEnd type="triangle" w="med" len="med"/>
          </a:ln>
        </p:spPr>
      </p:cxnSp>
      <p:cxnSp>
        <p:nvCxnSpPr>
          <p:cNvPr id="903" name="Google Shape;947;p89">
            <a:extLst>
              <a:ext uri="{FF2B5EF4-FFF2-40B4-BE49-F238E27FC236}">
                <a16:creationId xmlns:a16="http://schemas.microsoft.com/office/drawing/2014/main" id="{A92F471E-CAD3-69CB-4778-4289C2F6B3AA}"/>
              </a:ext>
            </a:extLst>
          </p:cNvPr>
          <p:cNvCxnSpPr>
            <a:stCxn id="60" idx="3"/>
            <a:endCxn id="897" idx="1"/>
          </p:cNvCxnSpPr>
          <p:nvPr/>
        </p:nvCxnSpPr>
        <p:spPr>
          <a:xfrm rot="10800000" flipH="1">
            <a:off x="21146400" y="11634427"/>
            <a:ext cx="5244600" cy="18900"/>
          </a:xfrm>
          <a:prstGeom prst="straightConnector1">
            <a:avLst/>
          </a:prstGeom>
          <a:noFill/>
          <a:ln w="114300" cap="flat" cmpd="sng">
            <a:solidFill>
              <a:srgbClr val="76B900"/>
            </a:solidFill>
            <a:prstDash val="dash"/>
            <a:round/>
            <a:headEnd type="none" w="med" len="med"/>
            <a:tailEnd type="triangle" w="med" len="med"/>
          </a:ln>
        </p:spPr>
      </p:cxnSp>
      <p:cxnSp>
        <p:nvCxnSpPr>
          <p:cNvPr id="904" name="Google Shape;948;p89">
            <a:extLst>
              <a:ext uri="{FF2B5EF4-FFF2-40B4-BE49-F238E27FC236}">
                <a16:creationId xmlns:a16="http://schemas.microsoft.com/office/drawing/2014/main" id="{C9B555AA-E8C2-F16D-2D6C-563F0795214E}"/>
              </a:ext>
            </a:extLst>
          </p:cNvPr>
          <p:cNvCxnSpPr>
            <a:stCxn id="897" idx="2"/>
            <a:endCxn id="898" idx="0"/>
          </p:cNvCxnSpPr>
          <p:nvPr/>
        </p:nvCxnSpPr>
        <p:spPr>
          <a:xfrm flipH="1">
            <a:off x="18287925" y="12599675"/>
            <a:ext cx="10961400" cy="2378700"/>
          </a:xfrm>
          <a:prstGeom prst="straightConnector1">
            <a:avLst/>
          </a:prstGeom>
          <a:noFill/>
          <a:ln w="114300" cap="flat" cmpd="sng">
            <a:solidFill>
              <a:srgbClr val="D9EAD3"/>
            </a:solidFill>
            <a:prstDash val="dash"/>
            <a:round/>
            <a:headEnd type="none" w="med" len="med"/>
            <a:tailEnd type="triangle" w="med" len="med"/>
          </a:ln>
        </p:spPr>
      </p:cxnSp>
      <p:sp>
        <p:nvSpPr>
          <p:cNvPr id="905" name="Google Shape;949;p89">
            <a:extLst>
              <a:ext uri="{FF2B5EF4-FFF2-40B4-BE49-F238E27FC236}">
                <a16:creationId xmlns:a16="http://schemas.microsoft.com/office/drawing/2014/main" id="{A85863B0-DFB4-04DB-EFEC-0159EC3D2B46}"/>
              </a:ext>
            </a:extLst>
          </p:cNvPr>
          <p:cNvSpPr txBox="1"/>
          <p:nvPr/>
        </p:nvSpPr>
        <p:spPr>
          <a:xfrm>
            <a:off x="4225494" y="161661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new input</a:t>
            </a:r>
            <a:endParaRPr sz="6000">
              <a:solidFill>
                <a:schemeClr val="lt2"/>
              </a:solidFill>
              <a:latin typeface="NVIDIA Sans"/>
              <a:ea typeface="NVIDIA Sans"/>
              <a:cs typeface="NVIDIA Sans"/>
              <a:sym typeface="NVIDIA Sans"/>
            </a:endParaRPr>
          </a:p>
        </p:txBody>
      </p:sp>
      <p:sp>
        <p:nvSpPr>
          <p:cNvPr id="906" name="Google Shape;944;p89">
            <a:extLst>
              <a:ext uri="{FF2B5EF4-FFF2-40B4-BE49-F238E27FC236}">
                <a16:creationId xmlns:a16="http://schemas.microsoft.com/office/drawing/2014/main" id="{1EFE0F74-3C49-4B29-E50B-C22171685C4D}"/>
              </a:ext>
            </a:extLst>
          </p:cNvPr>
          <p:cNvSpPr txBox="1"/>
          <p:nvPr/>
        </p:nvSpPr>
        <p:spPr>
          <a:xfrm>
            <a:off x="26390775" y="1571090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
        <p:nvSpPr>
          <p:cNvPr id="907" name="Google Shape;950;p89">
            <a:extLst>
              <a:ext uri="{FF2B5EF4-FFF2-40B4-BE49-F238E27FC236}">
                <a16:creationId xmlns:a16="http://schemas.microsoft.com/office/drawing/2014/main" id="{F9738863-DFF2-20AA-9D80-C5AA952E90AE}"/>
              </a:ext>
            </a:extLst>
          </p:cNvPr>
          <p:cNvSpPr txBox="1"/>
          <p:nvPr/>
        </p:nvSpPr>
        <p:spPr>
          <a:xfrm>
            <a:off x="26164675" y="16147250"/>
            <a:ext cx="5716500" cy="910500"/>
          </a:xfrm>
          <a:prstGeom prst="rect">
            <a:avLst/>
          </a:prstGeom>
          <a:solidFill>
            <a:srgbClr val="FFFFFF"/>
          </a:solid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prediction</a:t>
            </a:r>
            <a:endParaRPr sz="6000">
              <a:solidFill>
                <a:schemeClr val="lt2"/>
              </a:solidFill>
              <a:latin typeface="NVIDIA Sans"/>
              <a:ea typeface="NVIDIA Sans"/>
              <a:cs typeface="NVIDIA Sans"/>
              <a:sym typeface="NVIDI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3" name="Google Shape;1053;p93"/>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Supervised </a:t>
            </a:r>
            <a:r>
              <a:rPr lang="en-US">
                <a:solidFill>
                  <a:schemeClr val="lt2"/>
                </a:solidFill>
              </a:rPr>
              <a:t>vs. Unsupervised</a:t>
            </a:r>
            <a:endParaRPr>
              <a:solidFill>
                <a:schemeClr val="lt2"/>
              </a:solidFill>
            </a:endParaRPr>
          </a:p>
        </p:txBody>
      </p:sp>
      <p:sp>
        <p:nvSpPr>
          <p:cNvPr id="1054" name="Google Shape;1054;p93"/>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Trained on labeled data to make predictions or classifications on new, unseen data</a:t>
            </a:r>
            <a:endParaRPr/>
          </a:p>
        </p:txBody>
      </p:sp>
      <p:graphicFrame>
        <p:nvGraphicFramePr>
          <p:cNvPr id="4" name="Google Shape;987;p91">
            <a:extLst>
              <a:ext uri="{FF2B5EF4-FFF2-40B4-BE49-F238E27FC236}">
                <a16:creationId xmlns:a16="http://schemas.microsoft.com/office/drawing/2014/main" id="{320C01B4-754C-7475-2368-57EF678BFAB5}"/>
              </a:ext>
            </a:extLst>
          </p:cNvPr>
          <p:cNvGraphicFramePr/>
          <p:nvPr>
            <p:extLst>
              <p:ext uri="{D42A27DB-BD31-4B8C-83A1-F6EECF244321}">
                <p14:modId xmlns:p14="http://schemas.microsoft.com/office/powerpoint/2010/main" val="3946633777"/>
              </p:ext>
            </p:extLst>
          </p:nvPr>
        </p:nvGraphicFramePr>
        <p:xfrm>
          <a:off x="2514600" y="4846325"/>
          <a:ext cx="31546800" cy="13652100"/>
        </p:xfrm>
        <a:graphic>
          <a:graphicData uri="http://schemas.openxmlformats.org/drawingml/2006/table">
            <a:tbl>
              <a:tblPr>
                <a:noFill/>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b="1">
                          <a:solidFill>
                            <a:schemeClr val="lt2"/>
                          </a:solidFill>
                          <a:latin typeface="NVIDIA Sans"/>
                          <a:ea typeface="NVIDIA Sans"/>
                          <a:cs typeface="NVIDIA Sans"/>
                          <a:sym typeface="NVIDIA Sans"/>
                        </a:rPr>
                        <a:t>Rules-based</a:t>
                      </a:r>
                      <a:endParaRPr sz="4800" b="1">
                        <a:solidFill>
                          <a:schemeClr val="lt2"/>
                        </a:solidFill>
                        <a:latin typeface="NVIDIA Sans"/>
                        <a:ea typeface="NVIDIA Sans"/>
                        <a:cs typeface="NVIDIA Sans"/>
                        <a:sym typeface="NVIDIA Sans"/>
                      </a:endParaRPr>
                    </a:p>
                  </a:txBody>
                  <a:tcPr marL="91425" marR="91425" marT="91425" marB="91425">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b="1" dirty="0">
                          <a:solidFill>
                            <a:schemeClr val="bg1"/>
                          </a:solidFill>
                          <a:latin typeface="NVIDIA Sans"/>
                          <a:ea typeface="NVIDIA Sans"/>
                          <a:cs typeface="NVIDIA Sans"/>
                          <a:sym typeface="NVIDIA Sans"/>
                        </a:rPr>
                        <a:t>Supervised</a:t>
                      </a:r>
                      <a:endParaRPr sz="4800" b="1" dirty="0">
                        <a:solidFill>
                          <a:schemeClr val="bg1"/>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Regression</a:t>
                      </a:r>
                      <a:r>
                        <a:rPr lang="en-US" sz="4800" dirty="0">
                          <a:solidFill>
                            <a:schemeClr val="lt1"/>
                          </a:solidFill>
                          <a:latin typeface="NVIDIA Sans"/>
                          <a:ea typeface="NVIDIA Sans"/>
                          <a:cs typeface="NVIDIA Sans"/>
                          <a:sym typeface="NVIDIA Sans"/>
                        </a:rPr>
                        <a:t>: predicting a continuous value</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dk2"/>
                        </a:buClr>
                        <a:buSzPts val="4800"/>
                        <a:buFont typeface="NVIDIA Sans"/>
                        <a:buChar char="●"/>
                      </a:pPr>
                      <a:r>
                        <a:rPr lang="en-US" sz="4800" b="1" dirty="0">
                          <a:solidFill>
                            <a:schemeClr val="bg1"/>
                          </a:solidFill>
                          <a:latin typeface="NVIDIA Sans"/>
                          <a:ea typeface="NVIDIA Sans"/>
                          <a:cs typeface="NVIDIA Sans"/>
                          <a:sym typeface="NVIDIA Sans"/>
                        </a:rPr>
                        <a:t>Classification</a:t>
                      </a:r>
                      <a:r>
                        <a:rPr lang="en-US" sz="4800" dirty="0">
                          <a:solidFill>
                            <a:schemeClr val="bg1"/>
                          </a:solidFill>
                          <a:latin typeface="NVIDIA Sans"/>
                          <a:ea typeface="NVIDIA Sans"/>
                          <a:cs typeface="NVIDIA Sans"/>
                          <a:sym typeface="NVIDIA Sans"/>
                        </a:rPr>
                        <a:t>: predicting a discrete label</a:t>
                      </a:r>
                      <a:endParaRPr sz="4800"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Google Shape;990;p91">
            <a:extLst>
              <a:ext uri="{FF2B5EF4-FFF2-40B4-BE49-F238E27FC236}">
                <a16:creationId xmlns:a16="http://schemas.microsoft.com/office/drawing/2014/main" id="{6295593F-2583-BF23-20C9-B90D7979808D}"/>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991;p91">
            <a:extLst>
              <a:ext uri="{FF2B5EF4-FFF2-40B4-BE49-F238E27FC236}">
                <a16:creationId xmlns:a16="http://schemas.microsoft.com/office/drawing/2014/main" id="{3A494CE7-E3CB-D484-9FED-4A4358C0044B}"/>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992;p91">
            <a:extLst>
              <a:ext uri="{FF2B5EF4-FFF2-40B4-BE49-F238E27FC236}">
                <a16:creationId xmlns:a16="http://schemas.microsoft.com/office/drawing/2014/main" id="{694C32B3-6AFF-1B6A-8D7F-2B2125ABC2F4}"/>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993;p91">
            <a:extLst>
              <a:ext uri="{FF2B5EF4-FFF2-40B4-BE49-F238E27FC236}">
                <a16:creationId xmlns:a16="http://schemas.microsoft.com/office/drawing/2014/main" id="{5E3E55A7-54FE-17BC-7F00-70BDF8F8A8F2}"/>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9" name="Google Shape;994;p91">
            <a:extLst>
              <a:ext uri="{FF2B5EF4-FFF2-40B4-BE49-F238E27FC236}">
                <a16:creationId xmlns:a16="http://schemas.microsoft.com/office/drawing/2014/main" id="{B79FF0A7-847D-702E-1F26-BF836C32AA7E}"/>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0" name="Google Shape;995;p91">
            <a:extLst>
              <a:ext uri="{FF2B5EF4-FFF2-40B4-BE49-F238E27FC236}">
                <a16:creationId xmlns:a16="http://schemas.microsoft.com/office/drawing/2014/main" id="{4AD80923-AFC7-3842-FF41-BA6ACCB4EF60}"/>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11" name="Google Shape;996;p91">
            <a:extLst>
              <a:ext uri="{FF2B5EF4-FFF2-40B4-BE49-F238E27FC236}">
                <a16:creationId xmlns:a16="http://schemas.microsoft.com/office/drawing/2014/main" id="{38F0A9A8-D5C6-3027-7DFC-EDCAB1686F7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12" name="Google Shape;997;p91">
            <a:extLst>
              <a:ext uri="{FF2B5EF4-FFF2-40B4-BE49-F238E27FC236}">
                <a16:creationId xmlns:a16="http://schemas.microsoft.com/office/drawing/2014/main" id="{521430F3-AC39-7770-90D1-65287CB29FCB}"/>
              </a:ext>
            </a:extLst>
          </p:cNvPr>
          <p:cNvSpPr txBox="1"/>
          <p:nvPr/>
        </p:nvSpPr>
        <p:spPr>
          <a:xfrm>
            <a:off x="4468725" y="119306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output</a:t>
            </a:r>
            <a:endParaRPr sz="6000">
              <a:latin typeface="NVIDIA Sans"/>
              <a:ea typeface="NVIDIA Sans"/>
              <a:cs typeface="NVIDIA Sans"/>
              <a:sym typeface="NVIDIA Sans"/>
            </a:endParaRPr>
          </a:p>
        </p:txBody>
      </p:sp>
      <p:cxnSp>
        <p:nvCxnSpPr>
          <p:cNvPr id="13" name="Google Shape;998;p91">
            <a:extLst>
              <a:ext uri="{FF2B5EF4-FFF2-40B4-BE49-F238E27FC236}">
                <a16:creationId xmlns:a16="http://schemas.microsoft.com/office/drawing/2014/main" id="{724EB50F-58CD-FFE6-5394-945D438A0CF8}"/>
              </a:ext>
            </a:extLst>
          </p:cNvPr>
          <p:cNvCxnSpPr>
            <a:stCxn id="11"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4" name="Google Shape;1000;p91">
            <a:extLst>
              <a:ext uri="{FF2B5EF4-FFF2-40B4-BE49-F238E27FC236}">
                <a16:creationId xmlns:a16="http://schemas.microsoft.com/office/drawing/2014/main" id="{8EDE96F1-DE0C-E0D0-F6A5-55EA99A8ADC7}"/>
              </a:ext>
            </a:extLst>
          </p:cNvPr>
          <p:cNvCxnSpPr>
            <a:stCxn id="12" idx="3"/>
          </p:cNvCxnSpPr>
          <p:nvPr/>
        </p:nvCxnSpPr>
        <p:spPr>
          <a:xfrm rot="10800000" flipH="1">
            <a:off x="10185225" y="12282125"/>
            <a:ext cx="5244600" cy="103800"/>
          </a:xfrm>
          <a:prstGeom prst="straightConnector1">
            <a:avLst/>
          </a:prstGeom>
          <a:noFill/>
          <a:ln w="114300" cap="flat" cmpd="sng">
            <a:solidFill>
              <a:schemeClr val="dk2"/>
            </a:solidFill>
            <a:prstDash val="solid"/>
            <a:round/>
            <a:headEnd type="none" w="med" len="med"/>
            <a:tailEnd type="triangle" w="med" len="med"/>
          </a:ln>
        </p:spPr>
      </p:cxnSp>
      <p:sp>
        <p:nvSpPr>
          <p:cNvPr id="15" name="Google Shape;1002;p91">
            <a:extLst>
              <a:ext uri="{FF2B5EF4-FFF2-40B4-BE49-F238E27FC236}">
                <a16:creationId xmlns:a16="http://schemas.microsoft.com/office/drawing/2014/main" id="{8BED64D1-5A58-8231-6F6E-D267C07352C0}"/>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cxnSp>
        <p:nvCxnSpPr>
          <p:cNvPr id="16" name="Google Shape;1003;p91">
            <a:extLst>
              <a:ext uri="{FF2B5EF4-FFF2-40B4-BE49-F238E27FC236}">
                <a16:creationId xmlns:a16="http://schemas.microsoft.com/office/drawing/2014/main" id="{0E91CA98-F1B9-A549-812D-C8C4A7E054BB}"/>
              </a:ext>
            </a:extLst>
          </p:cNvPr>
          <p:cNvCxnSpPr>
            <a:stCxn id="10" idx="3"/>
            <a:endCxn id="15"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5" name="Google Shape;1075;p94"/>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solidFill>
                  <a:schemeClr val="lt2"/>
                </a:solidFill>
              </a:rPr>
              <a:t>Supervised vs. </a:t>
            </a:r>
            <a:r>
              <a:rPr lang="en-US"/>
              <a:t>Unsupervised</a:t>
            </a:r>
            <a:endParaRPr/>
          </a:p>
        </p:txBody>
      </p:sp>
      <p:sp>
        <p:nvSpPr>
          <p:cNvPr id="1076" name="Google Shape;1076;p94"/>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Identifying unknown patterns and structures in data without predefined categories</a:t>
            </a:r>
            <a:endParaRPr dirty="0"/>
          </a:p>
        </p:txBody>
      </p:sp>
      <p:graphicFrame>
        <p:nvGraphicFramePr>
          <p:cNvPr id="4" name="Google Shape;1009;p92">
            <a:extLst>
              <a:ext uri="{FF2B5EF4-FFF2-40B4-BE49-F238E27FC236}">
                <a16:creationId xmlns:a16="http://schemas.microsoft.com/office/drawing/2014/main" id="{03CA02D8-BE7F-BB5C-7B36-C4290A57D96B}"/>
              </a:ext>
            </a:extLst>
          </p:cNvPr>
          <p:cNvGraphicFramePr/>
          <p:nvPr>
            <p:extLst>
              <p:ext uri="{D42A27DB-BD31-4B8C-83A1-F6EECF244321}">
                <p14:modId xmlns:p14="http://schemas.microsoft.com/office/powerpoint/2010/main" val="644025303"/>
              </p:ext>
            </p:extLst>
          </p:nvPr>
        </p:nvGraphicFramePr>
        <p:xfrm>
          <a:off x="2514600" y="4846325"/>
          <a:ext cx="31546800" cy="14308370"/>
        </p:xfrm>
        <a:graphic>
          <a:graphicData uri="http://schemas.openxmlformats.org/drawingml/2006/table">
            <a:tbl>
              <a:tblPr>
                <a:noFill/>
              </a:tblPr>
              <a:tblGrid>
                <a:gridCol w="15773400">
                  <a:extLst>
                    <a:ext uri="{9D8B030D-6E8A-4147-A177-3AD203B41FA5}">
                      <a16:colId xmlns:a16="http://schemas.microsoft.com/office/drawing/2014/main" val="20000"/>
                    </a:ext>
                  </a:extLst>
                </a:gridCol>
                <a:gridCol w="15773400">
                  <a:extLst>
                    <a:ext uri="{9D8B030D-6E8A-4147-A177-3AD203B41FA5}">
                      <a16:colId xmlns:a16="http://schemas.microsoft.com/office/drawing/2014/main" val="20001"/>
                    </a:ext>
                  </a:extLst>
                </a:gridCol>
              </a:tblGrid>
              <a:tr h="4550700">
                <a:tc gridSpan="2">
                  <a:txBody>
                    <a:bodyPr/>
                    <a:lstStyle/>
                    <a:p>
                      <a:pPr marL="0" lvl="0" indent="0" algn="l" rtl="0">
                        <a:spcBef>
                          <a:spcPts val="0"/>
                        </a:spcBef>
                        <a:spcAft>
                          <a:spcPts val="0"/>
                        </a:spcAft>
                        <a:buNone/>
                      </a:pPr>
                      <a:r>
                        <a:rPr lang="en-US" sz="4800" b="1" dirty="0">
                          <a:solidFill>
                            <a:schemeClr val="lt2"/>
                          </a:solidFill>
                          <a:latin typeface="NVIDIA Sans"/>
                          <a:ea typeface="NVIDIA Sans"/>
                          <a:cs typeface="NVIDIA Sans"/>
                          <a:sym typeface="NVIDIA Sans"/>
                        </a:rPr>
                        <a:t>Rules-based</a:t>
                      </a:r>
                      <a:endParaRPr sz="4800" b="1"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4550700">
                <a:tc gridSpan="2">
                  <a:txBody>
                    <a:bodyPr/>
                    <a:lstStyle/>
                    <a:p>
                      <a:pPr marL="0" lvl="0" indent="0" algn="l" rtl="0">
                        <a:spcBef>
                          <a:spcPts val="0"/>
                        </a:spcBef>
                        <a:spcAft>
                          <a:spcPts val="0"/>
                        </a:spcAft>
                        <a:buNone/>
                      </a:pPr>
                      <a:r>
                        <a:rPr lang="en-US" sz="4800" b="1" dirty="0">
                          <a:solidFill>
                            <a:schemeClr val="bg1"/>
                          </a:solidFill>
                          <a:latin typeface="NVIDIA Sans"/>
                          <a:ea typeface="NVIDIA Sans"/>
                          <a:cs typeface="NVIDIA Sans"/>
                          <a:sym typeface="NVIDIA Sans"/>
                        </a:rPr>
                        <a:t>Training</a:t>
                      </a:r>
                      <a:endParaRPr sz="4800" b="1" dirty="0">
                        <a:solidFill>
                          <a:schemeClr val="bg1"/>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4550700">
                <a:tc>
                  <a:txBody>
                    <a:bodyPr/>
                    <a:lstStyle/>
                    <a:p>
                      <a:pPr marL="0" lvl="0" indent="0" algn="l" rtl="0">
                        <a:lnSpc>
                          <a:spcPct val="200000"/>
                        </a:lnSpc>
                        <a:spcBef>
                          <a:spcPts val="0"/>
                        </a:spcBef>
                        <a:spcAft>
                          <a:spcPts val="0"/>
                        </a:spcAft>
                        <a:buNone/>
                      </a:pPr>
                      <a:r>
                        <a:rPr lang="en-US" sz="4800" b="1" dirty="0">
                          <a:solidFill>
                            <a:schemeClr val="lt2"/>
                          </a:solidFill>
                          <a:latin typeface="NVIDIA Sans"/>
                          <a:ea typeface="NVIDIA Sans"/>
                          <a:cs typeface="NVIDIA Sans"/>
                          <a:sym typeface="NVIDIA Sans"/>
                        </a:rPr>
                        <a:t>Supervised</a:t>
                      </a:r>
                      <a:endParaRPr sz="4800" b="1" dirty="0">
                        <a:solidFill>
                          <a:schemeClr val="lt2"/>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lt2"/>
                        </a:buClr>
                        <a:buSzPts val="4800"/>
                        <a:buFont typeface="NVIDIA Sans"/>
                        <a:buChar char="●"/>
                      </a:pPr>
                      <a:r>
                        <a:rPr lang="en-US" sz="4800" b="1" dirty="0">
                          <a:solidFill>
                            <a:schemeClr val="lt2"/>
                          </a:solidFill>
                          <a:latin typeface="NVIDIA Sans"/>
                          <a:ea typeface="NVIDIA Sans"/>
                          <a:cs typeface="NVIDIA Sans"/>
                          <a:sym typeface="NVIDIA Sans"/>
                        </a:rPr>
                        <a:t>Regression</a:t>
                      </a:r>
                      <a:r>
                        <a:rPr lang="en-US" sz="4800" dirty="0">
                          <a:solidFill>
                            <a:schemeClr val="lt2"/>
                          </a:solidFill>
                          <a:latin typeface="NVIDIA Sans"/>
                          <a:ea typeface="NVIDIA Sans"/>
                          <a:cs typeface="NVIDIA Sans"/>
                          <a:sym typeface="NVIDIA Sans"/>
                        </a:rPr>
                        <a:t>: predicting a continuous value</a:t>
                      </a:r>
                      <a:endParaRPr sz="4800" dirty="0">
                        <a:solidFill>
                          <a:schemeClr val="lt2"/>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lt2"/>
                        </a:buClr>
                        <a:buSzPts val="4800"/>
                        <a:buFont typeface="NVIDIA Sans"/>
                        <a:buChar char="●"/>
                      </a:pPr>
                      <a:r>
                        <a:rPr lang="en-US" sz="4800" b="1" dirty="0">
                          <a:solidFill>
                            <a:schemeClr val="lt2"/>
                          </a:solidFill>
                          <a:latin typeface="NVIDIA Sans"/>
                          <a:ea typeface="NVIDIA Sans"/>
                          <a:cs typeface="NVIDIA Sans"/>
                          <a:sym typeface="NVIDIA Sans"/>
                        </a:rPr>
                        <a:t>Classification</a:t>
                      </a:r>
                      <a:r>
                        <a:rPr lang="en-US" sz="4800" dirty="0">
                          <a:solidFill>
                            <a:schemeClr val="lt2"/>
                          </a:solidFill>
                          <a:latin typeface="NVIDIA Sans"/>
                          <a:ea typeface="NVIDIA Sans"/>
                          <a:cs typeface="NVIDIA Sans"/>
                          <a:sym typeface="NVIDIA Sans"/>
                        </a:rPr>
                        <a:t>: predicting a discrete label</a:t>
                      </a:r>
                      <a:endParaRPr sz="4800" dirty="0">
                        <a:solidFill>
                          <a:schemeClr val="lt2"/>
                        </a:solidFill>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200000"/>
                        </a:lnSpc>
                        <a:spcBef>
                          <a:spcPts val="0"/>
                        </a:spcBef>
                        <a:spcAft>
                          <a:spcPts val="0"/>
                        </a:spcAft>
                        <a:buClr>
                          <a:schemeClr val="lt1"/>
                        </a:buClr>
                        <a:buSzPts val="1100"/>
                        <a:buFont typeface="Arial"/>
                        <a:buNone/>
                      </a:pPr>
                      <a:r>
                        <a:rPr lang="en-US" sz="4800" b="1" dirty="0">
                          <a:solidFill>
                            <a:schemeClr val="lt1"/>
                          </a:solidFill>
                          <a:latin typeface="NVIDIA Sans"/>
                          <a:ea typeface="NVIDIA Sans"/>
                          <a:cs typeface="NVIDIA Sans"/>
                          <a:sym typeface="NVIDIA Sans"/>
                        </a:rPr>
                        <a:t>Unsupervised</a:t>
                      </a:r>
                      <a:r>
                        <a:rPr lang="en-US" sz="4800" dirty="0">
                          <a:solidFill>
                            <a:schemeClr val="lt1"/>
                          </a:solidFill>
                          <a:latin typeface="NVIDIA Sans"/>
                          <a:ea typeface="NVIDIA Sans"/>
                          <a:cs typeface="NVIDIA Sans"/>
                          <a:sym typeface="NVIDIA Sans"/>
                        </a:rPr>
                        <a:t> </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300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Clustering</a:t>
                      </a:r>
                      <a:r>
                        <a:rPr lang="en-US" sz="4800" dirty="0">
                          <a:solidFill>
                            <a:schemeClr val="lt1"/>
                          </a:solidFill>
                          <a:latin typeface="NVIDIA Sans"/>
                          <a:ea typeface="NVIDIA Sans"/>
                          <a:cs typeface="NVIDIA Sans"/>
                          <a:sym typeface="NVIDIA Sans"/>
                        </a:rPr>
                        <a:t>: grouping data points together</a:t>
                      </a:r>
                      <a:endParaRPr sz="4800" dirty="0">
                        <a:solidFill>
                          <a:schemeClr val="lt1"/>
                        </a:solidFill>
                        <a:latin typeface="NVIDIA Sans"/>
                        <a:ea typeface="NVIDIA Sans"/>
                        <a:cs typeface="NVIDIA Sans"/>
                        <a:sym typeface="NVIDIA Sans"/>
                      </a:endParaRPr>
                    </a:p>
                    <a:p>
                      <a:pPr marL="457200" lvl="0" indent="-533400" algn="l" rtl="0">
                        <a:lnSpc>
                          <a:spcPct val="150000"/>
                        </a:lnSpc>
                        <a:spcBef>
                          <a:spcPts val="0"/>
                        </a:spcBef>
                        <a:spcAft>
                          <a:spcPts val="0"/>
                        </a:spcAft>
                        <a:buClr>
                          <a:schemeClr val="dk2"/>
                        </a:buClr>
                        <a:buSzPts val="4800"/>
                        <a:buFont typeface="NVIDIA Sans"/>
                        <a:buChar char="●"/>
                      </a:pPr>
                      <a:r>
                        <a:rPr lang="en-US" sz="4800" b="1" dirty="0">
                          <a:solidFill>
                            <a:schemeClr val="lt1"/>
                          </a:solidFill>
                          <a:latin typeface="NVIDIA Sans"/>
                          <a:ea typeface="NVIDIA Sans"/>
                          <a:cs typeface="NVIDIA Sans"/>
                          <a:sym typeface="NVIDIA Sans"/>
                        </a:rPr>
                        <a:t>Dimensionality reduction </a:t>
                      </a:r>
                      <a:r>
                        <a:rPr lang="en-US" sz="4800" dirty="0">
                          <a:solidFill>
                            <a:schemeClr val="lt1"/>
                          </a:solidFill>
                          <a:latin typeface="NVIDIA Sans"/>
                          <a:ea typeface="NVIDIA Sans"/>
                          <a:cs typeface="NVIDIA Sans"/>
                          <a:sym typeface="NVIDIA Sans"/>
                        </a:rPr>
                        <a:t>while retaining information</a:t>
                      </a:r>
                      <a:endParaRPr sz="4800" dirty="0">
                        <a:latin typeface="NVIDIA Sans"/>
                        <a:ea typeface="NVIDIA Sans"/>
                        <a:cs typeface="NVIDIA Sans"/>
                        <a:sym typeface="NVIDIA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Google Shape;1012;p92">
            <a:extLst>
              <a:ext uri="{FF2B5EF4-FFF2-40B4-BE49-F238E27FC236}">
                <a16:creationId xmlns:a16="http://schemas.microsoft.com/office/drawing/2014/main" id="{8CFB15D2-08CC-5AD0-E97B-BF60B6C4FA41}"/>
              </a:ext>
            </a:extLst>
          </p:cNvPr>
          <p:cNvSpPr/>
          <p:nvPr/>
        </p:nvSpPr>
        <p:spPr>
          <a:xfrm>
            <a:off x="15429750" y="5883200"/>
            <a:ext cx="5716500" cy="25146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rules</a:t>
            </a:r>
            <a:endParaRPr sz="6000">
              <a:solidFill>
                <a:schemeClr val="lt2"/>
              </a:solidFill>
              <a:latin typeface="NVIDIA Sans"/>
              <a:ea typeface="NVIDIA Sans"/>
              <a:cs typeface="NVIDIA Sans"/>
              <a:sym typeface="NVIDIA Sans"/>
            </a:endParaRPr>
          </a:p>
        </p:txBody>
      </p:sp>
      <p:sp>
        <p:nvSpPr>
          <p:cNvPr id="6" name="Google Shape;1013;p92">
            <a:extLst>
              <a:ext uri="{FF2B5EF4-FFF2-40B4-BE49-F238E27FC236}">
                <a16:creationId xmlns:a16="http://schemas.microsoft.com/office/drawing/2014/main" id="{DC2816A3-95D9-2346-8511-F82C227F6BC2}"/>
              </a:ext>
            </a:extLst>
          </p:cNvPr>
          <p:cNvSpPr txBox="1"/>
          <p:nvPr/>
        </p:nvSpPr>
        <p:spPr>
          <a:xfrm>
            <a:off x="4468725" y="664742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input</a:t>
            </a:r>
            <a:endParaRPr sz="6000">
              <a:solidFill>
                <a:schemeClr val="lt2"/>
              </a:solidFill>
              <a:latin typeface="NVIDIA Sans"/>
              <a:ea typeface="NVIDIA Sans"/>
              <a:cs typeface="NVIDIA Sans"/>
              <a:sym typeface="NVIDIA Sans"/>
            </a:endParaRPr>
          </a:p>
        </p:txBody>
      </p:sp>
      <p:sp>
        <p:nvSpPr>
          <p:cNvPr id="7" name="Google Shape;1014;p92">
            <a:extLst>
              <a:ext uri="{FF2B5EF4-FFF2-40B4-BE49-F238E27FC236}">
                <a16:creationId xmlns:a16="http://schemas.microsoft.com/office/drawing/2014/main" id="{4AF648DA-2B2E-04C7-D30D-7820868AFDDF}"/>
              </a:ext>
            </a:extLst>
          </p:cNvPr>
          <p:cNvSpPr txBox="1"/>
          <p:nvPr/>
        </p:nvSpPr>
        <p:spPr>
          <a:xfrm>
            <a:off x="26390775" y="6647450"/>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8" name="Google Shape;1015;p92">
            <a:extLst>
              <a:ext uri="{FF2B5EF4-FFF2-40B4-BE49-F238E27FC236}">
                <a16:creationId xmlns:a16="http://schemas.microsoft.com/office/drawing/2014/main" id="{05EBEEB0-EE3C-2252-D3A1-E944F9BF1065}"/>
              </a:ext>
            </a:extLst>
          </p:cNvPr>
          <p:cNvCxnSpPr>
            <a:stCxn id="6" idx="3"/>
            <a:endCxn id="5" idx="1"/>
          </p:cNvCxnSpPr>
          <p:nvPr/>
        </p:nvCxnSpPr>
        <p:spPr>
          <a:xfrm>
            <a:off x="10185225" y="7102675"/>
            <a:ext cx="5244600" cy="37800"/>
          </a:xfrm>
          <a:prstGeom prst="straightConnector1">
            <a:avLst/>
          </a:prstGeom>
          <a:noFill/>
          <a:ln w="114300" cap="flat" cmpd="sng">
            <a:solidFill>
              <a:srgbClr val="D9EAD3"/>
            </a:solidFill>
            <a:prstDash val="solid"/>
            <a:round/>
            <a:headEnd type="none" w="med" len="med"/>
            <a:tailEnd type="triangle" w="med" len="med"/>
          </a:ln>
        </p:spPr>
      </p:cxnSp>
      <p:cxnSp>
        <p:nvCxnSpPr>
          <p:cNvPr id="10" name="Google Shape;1016;p92">
            <a:extLst>
              <a:ext uri="{FF2B5EF4-FFF2-40B4-BE49-F238E27FC236}">
                <a16:creationId xmlns:a16="http://schemas.microsoft.com/office/drawing/2014/main" id="{A0AE5D45-5B88-56B9-B279-AEDCEE61DEF6}"/>
              </a:ext>
            </a:extLst>
          </p:cNvPr>
          <p:cNvCxnSpPr>
            <a:stCxn id="5" idx="3"/>
            <a:endCxn id="7" idx="1"/>
          </p:cNvCxnSpPr>
          <p:nvPr/>
        </p:nvCxnSpPr>
        <p:spPr>
          <a:xfrm rot="10800000" flipH="1">
            <a:off x="21146250" y="7102700"/>
            <a:ext cx="5244600" cy="37800"/>
          </a:xfrm>
          <a:prstGeom prst="straightConnector1">
            <a:avLst/>
          </a:prstGeom>
          <a:noFill/>
          <a:ln w="114300" cap="flat" cmpd="sng">
            <a:solidFill>
              <a:srgbClr val="D9EAD3"/>
            </a:solidFill>
            <a:prstDash val="solid"/>
            <a:round/>
            <a:headEnd type="none" w="med" len="med"/>
            <a:tailEnd type="triangle" w="med" len="med"/>
          </a:ln>
        </p:spPr>
      </p:cxnSp>
      <p:sp>
        <p:nvSpPr>
          <p:cNvPr id="11" name="Google Shape;1017;p92">
            <a:extLst>
              <a:ext uri="{FF2B5EF4-FFF2-40B4-BE49-F238E27FC236}">
                <a16:creationId xmlns:a16="http://schemas.microsoft.com/office/drawing/2014/main" id="{B748EDC4-AAFC-6A54-387F-74C10AB46EDE}"/>
              </a:ext>
            </a:extLst>
          </p:cNvPr>
          <p:cNvSpPr/>
          <p:nvPr/>
        </p:nvSpPr>
        <p:spPr>
          <a:xfrm>
            <a:off x="15429900" y="10465477"/>
            <a:ext cx="5716500" cy="2375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learning algorithm</a:t>
            </a:r>
            <a:endParaRPr sz="6000">
              <a:latin typeface="NVIDIA Sans"/>
              <a:ea typeface="NVIDIA Sans"/>
              <a:cs typeface="NVIDIA Sans"/>
              <a:sym typeface="NVIDIA Sans"/>
            </a:endParaRPr>
          </a:p>
        </p:txBody>
      </p:sp>
      <p:sp>
        <p:nvSpPr>
          <p:cNvPr id="12" name="Google Shape;1018;p92">
            <a:extLst>
              <a:ext uri="{FF2B5EF4-FFF2-40B4-BE49-F238E27FC236}">
                <a16:creationId xmlns:a16="http://schemas.microsoft.com/office/drawing/2014/main" id="{708C96C5-01B1-37BF-E9E0-F4CA20962B3C}"/>
              </a:ext>
            </a:extLst>
          </p:cNvPr>
          <p:cNvSpPr txBox="1"/>
          <p:nvPr/>
        </p:nvSpPr>
        <p:spPr>
          <a:xfrm>
            <a:off x="4468725" y="10465475"/>
            <a:ext cx="5716500" cy="910500"/>
          </a:xfrm>
          <a:prstGeom prst="rect">
            <a:avLst/>
          </a:prstGeom>
          <a:no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input</a:t>
            </a:r>
            <a:endParaRPr sz="6000">
              <a:latin typeface="NVIDIA Sans"/>
              <a:ea typeface="NVIDIA Sans"/>
              <a:cs typeface="NVIDIA Sans"/>
              <a:sym typeface="NVIDIA Sans"/>
            </a:endParaRPr>
          </a:p>
        </p:txBody>
      </p:sp>
      <p:sp>
        <p:nvSpPr>
          <p:cNvPr id="13" name="Google Shape;1019;p92">
            <a:extLst>
              <a:ext uri="{FF2B5EF4-FFF2-40B4-BE49-F238E27FC236}">
                <a16:creationId xmlns:a16="http://schemas.microsoft.com/office/drawing/2014/main" id="{B2E4B2A5-2142-4424-285A-A931BDD634E8}"/>
              </a:ext>
            </a:extLst>
          </p:cNvPr>
          <p:cNvSpPr txBox="1"/>
          <p:nvPr/>
        </p:nvSpPr>
        <p:spPr>
          <a:xfrm>
            <a:off x="4468725" y="11930675"/>
            <a:ext cx="5716500" cy="910500"/>
          </a:xfrm>
          <a:prstGeom prst="rect">
            <a:avLst/>
          </a:prstGeom>
          <a:noFill/>
          <a:ln w="11430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solidFill>
                  <a:schemeClr val="lt2"/>
                </a:solidFill>
                <a:latin typeface="NVIDIA Sans"/>
                <a:ea typeface="NVIDIA Sans"/>
                <a:cs typeface="NVIDIA Sans"/>
                <a:sym typeface="NVIDIA Sans"/>
              </a:rPr>
              <a:t>output</a:t>
            </a:r>
            <a:endParaRPr sz="6000">
              <a:solidFill>
                <a:schemeClr val="lt2"/>
              </a:solidFill>
              <a:latin typeface="NVIDIA Sans"/>
              <a:ea typeface="NVIDIA Sans"/>
              <a:cs typeface="NVIDIA Sans"/>
              <a:sym typeface="NVIDIA Sans"/>
            </a:endParaRPr>
          </a:p>
        </p:txBody>
      </p:sp>
      <p:cxnSp>
        <p:nvCxnSpPr>
          <p:cNvPr id="14" name="Google Shape;1020;p92">
            <a:extLst>
              <a:ext uri="{FF2B5EF4-FFF2-40B4-BE49-F238E27FC236}">
                <a16:creationId xmlns:a16="http://schemas.microsoft.com/office/drawing/2014/main" id="{0B3BA409-6379-FD6A-56B9-1C91567BC6DD}"/>
              </a:ext>
            </a:extLst>
          </p:cNvPr>
          <p:cNvCxnSpPr>
            <a:stCxn id="12" idx="3"/>
          </p:cNvCxnSpPr>
          <p:nvPr/>
        </p:nvCxnSpPr>
        <p:spPr>
          <a:xfrm>
            <a:off x="10185225" y="10920725"/>
            <a:ext cx="5244600" cy="156000"/>
          </a:xfrm>
          <a:prstGeom prst="straightConnector1">
            <a:avLst/>
          </a:prstGeom>
          <a:noFill/>
          <a:ln w="114300" cap="flat" cmpd="sng">
            <a:solidFill>
              <a:schemeClr val="dk2"/>
            </a:solidFill>
            <a:prstDash val="solid"/>
            <a:round/>
            <a:headEnd type="none" w="med" len="med"/>
            <a:tailEnd type="triangle" w="med" len="med"/>
          </a:ln>
        </p:spPr>
      </p:cxnSp>
      <p:cxnSp>
        <p:nvCxnSpPr>
          <p:cNvPr id="15" name="Google Shape;1022;p92">
            <a:extLst>
              <a:ext uri="{FF2B5EF4-FFF2-40B4-BE49-F238E27FC236}">
                <a16:creationId xmlns:a16="http://schemas.microsoft.com/office/drawing/2014/main" id="{58F88924-83EE-E01B-EE8F-D828914EBD26}"/>
              </a:ext>
            </a:extLst>
          </p:cNvPr>
          <p:cNvCxnSpPr>
            <a:stCxn id="13" idx="3"/>
          </p:cNvCxnSpPr>
          <p:nvPr/>
        </p:nvCxnSpPr>
        <p:spPr>
          <a:xfrm rot="10800000" flipH="1">
            <a:off x="10185225" y="12282125"/>
            <a:ext cx="5244600" cy="103800"/>
          </a:xfrm>
          <a:prstGeom prst="straightConnector1">
            <a:avLst/>
          </a:prstGeom>
          <a:noFill/>
          <a:ln w="114300" cap="flat" cmpd="sng">
            <a:solidFill>
              <a:srgbClr val="D9EAD3"/>
            </a:solidFill>
            <a:prstDash val="solid"/>
            <a:round/>
            <a:headEnd type="none" w="med" len="med"/>
            <a:tailEnd type="triangle" w="med" len="med"/>
          </a:ln>
        </p:spPr>
      </p:cxnSp>
      <p:sp>
        <p:nvSpPr>
          <p:cNvPr id="16" name="Google Shape;1024;p92">
            <a:extLst>
              <a:ext uri="{FF2B5EF4-FFF2-40B4-BE49-F238E27FC236}">
                <a16:creationId xmlns:a16="http://schemas.microsoft.com/office/drawing/2014/main" id="{83295B23-0816-18F2-F459-63D77E9FB151}"/>
              </a:ext>
            </a:extLst>
          </p:cNvPr>
          <p:cNvSpPr/>
          <p:nvPr/>
        </p:nvSpPr>
        <p:spPr>
          <a:xfrm>
            <a:off x="26391075" y="10669175"/>
            <a:ext cx="5716500" cy="193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0">
                <a:latin typeface="NVIDIA Sans"/>
                <a:ea typeface="NVIDIA Sans"/>
                <a:cs typeface="NVIDIA Sans"/>
                <a:sym typeface="NVIDIA Sans"/>
              </a:rPr>
              <a:t>model</a:t>
            </a:r>
            <a:endParaRPr sz="6000">
              <a:latin typeface="NVIDIA Sans"/>
              <a:ea typeface="NVIDIA Sans"/>
              <a:cs typeface="NVIDIA Sans"/>
              <a:sym typeface="NVIDIA Sans"/>
            </a:endParaRPr>
          </a:p>
        </p:txBody>
      </p:sp>
      <p:cxnSp>
        <p:nvCxnSpPr>
          <p:cNvPr id="17" name="Google Shape;1025;p92">
            <a:extLst>
              <a:ext uri="{FF2B5EF4-FFF2-40B4-BE49-F238E27FC236}">
                <a16:creationId xmlns:a16="http://schemas.microsoft.com/office/drawing/2014/main" id="{8B20DF8A-9D44-F35C-09E4-E8AD8F925794}"/>
              </a:ext>
            </a:extLst>
          </p:cNvPr>
          <p:cNvCxnSpPr>
            <a:stCxn id="11" idx="3"/>
            <a:endCxn id="16" idx="1"/>
          </p:cNvCxnSpPr>
          <p:nvPr/>
        </p:nvCxnSpPr>
        <p:spPr>
          <a:xfrm rot="10800000" flipH="1">
            <a:off x="21146400" y="11634427"/>
            <a:ext cx="5244600" cy="1890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1026;p92">
            <a:extLst>
              <a:ext uri="{FF2B5EF4-FFF2-40B4-BE49-F238E27FC236}">
                <a16:creationId xmlns:a16="http://schemas.microsoft.com/office/drawing/2014/main" id="{D4D9AC1D-1B6A-1067-48A0-5692E0BC70F9}"/>
              </a:ext>
            </a:extLst>
          </p:cNvPr>
          <p:cNvSpPr txBox="1"/>
          <p:nvPr/>
        </p:nvSpPr>
        <p:spPr>
          <a:xfrm>
            <a:off x="9224600" y="11690750"/>
            <a:ext cx="1911600" cy="14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0000"/>
                </a:solidFill>
              </a:rPr>
              <a:t>X</a:t>
            </a:r>
            <a:endParaRPr sz="9600"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1">
          <a:extLst>
            <a:ext uri="{FF2B5EF4-FFF2-40B4-BE49-F238E27FC236}">
              <a16:creationId xmlns:a16="http://schemas.microsoft.com/office/drawing/2014/main" id="{886F75BC-5ED6-411C-0B73-53A30F33870E}"/>
            </a:ext>
          </a:extLst>
        </p:cNvPr>
        <p:cNvGrpSpPr/>
        <p:nvPr/>
      </p:nvGrpSpPr>
      <p:grpSpPr>
        <a:xfrm>
          <a:off x="0" y="0"/>
          <a:ext cx="0" cy="0"/>
          <a:chOff x="0" y="0"/>
          <a:chExt cx="0" cy="0"/>
        </a:xfrm>
      </p:grpSpPr>
      <p:pic>
        <p:nvPicPr>
          <p:cNvPr id="1046" name="Google Shape;1046;p94">
            <a:extLst>
              <a:ext uri="{FF2B5EF4-FFF2-40B4-BE49-F238E27FC236}">
                <a16:creationId xmlns:a16="http://schemas.microsoft.com/office/drawing/2014/main" id="{AB920902-3828-7A05-AC2C-36C9F2DD934B}"/>
              </a:ext>
            </a:extLst>
          </p:cNvPr>
          <p:cNvPicPr preferRelativeResize="0"/>
          <p:nvPr/>
        </p:nvPicPr>
        <p:blipFill>
          <a:blip r:embed="rId3">
            <a:alphaModFix/>
          </a:blip>
          <a:stretch>
            <a:fillRect/>
          </a:stretch>
        </p:blipFill>
        <p:spPr>
          <a:xfrm>
            <a:off x="2514500" y="5757345"/>
            <a:ext cx="15773500" cy="11830050"/>
          </a:xfrm>
          <a:prstGeom prst="rect">
            <a:avLst/>
          </a:prstGeom>
          <a:noFill/>
          <a:ln>
            <a:noFill/>
          </a:ln>
        </p:spPr>
      </p:pic>
      <p:sp>
        <p:nvSpPr>
          <p:cNvPr id="1042" name="Google Shape;1042;p94">
            <a:extLst>
              <a:ext uri="{FF2B5EF4-FFF2-40B4-BE49-F238E27FC236}">
                <a16:creationId xmlns:a16="http://schemas.microsoft.com/office/drawing/2014/main" id="{903C8105-41E6-7AB4-9E40-AD201B6FCCAF}"/>
              </a:ext>
            </a:extLst>
          </p:cNvPr>
          <p:cNvSpPr txBox="1">
            <a:spLocks noGrp="1"/>
          </p:cNvSpPr>
          <p:nvPr>
            <p:ph type="title"/>
          </p:nvPr>
        </p:nvSpPr>
        <p:spPr>
          <a:xfrm>
            <a:off x="2514600" y="0"/>
            <a:ext cx="31546800" cy="2514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dirty="0"/>
              <a:t>Example Dataset</a:t>
            </a:r>
            <a:endParaRPr dirty="0"/>
          </a:p>
        </p:txBody>
      </p:sp>
      <p:sp>
        <p:nvSpPr>
          <p:cNvPr id="1043" name="Google Shape;1043;p94">
            <a:extLst>
              <a:ext uri="{FF2B5EF4-FFF2-40B4-BE49-F238E27FC236}">
                <a16:creationId xmlns:a16="http://schemas.microsoft.com/office/drawing/2014/main" id="{63850F97-29EC-6B91-DC1C-EF7D439CBE23}"/>
              </a:ext>
            </a:extLst>
          </p:cNvPr>
          <p:cNvSpPr txBox="1">
            <a:spLocks noGrp="1"/>
          </p:cNvSpPr>
          <p:nvPr>
            <p:ph type="body" idx="1"/>
          </p:nvPr>
        </p:nvSpPr>
        <p:spPr>
          <a:xfrm>
            <a:off x="2514600" y="2487168"/>
            <a:ext cx="31546800" cy="14082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Multiple machine learning tasks can be applicable to the same dataset</a:t>
            </a:r>
            <a:endParaRPr dirty="0"/>
          </a:p>
        </p:txBody>
      </p:sp>
      <p:sp>
        <p:nvSpPr>
          <p:cNvPr id="1044" name="Google Shape;1044;p94">
            <a:extLst>
              <a:ext uri="{FF2B5EF4-FFF2-40B4-BE49-F238E27FC236}">
                <a16:creationId xmlns:a16="http://schemas.microsoft.com/office/drawing/2014/main" id="{6FF3DDEE-F8BD-0D8B-620F-16533D07D560}"/>
              </a:ext>
            </a:extLst>
          </p:cNvPr>
          <p:cNvSpPr txBox="1">
            <a:spLocks noGrp="1"/>
          </p:cNvSpPr>
          <p:nvPr>
            <p:ph type="body" idx="2"/>
          </p:nvPr>
        </p:nvSpPr>
        <p:spPr>
          <a:xfrm>
            <a:off x="2514500" y="4846320"/>
            <a:ext cx="31546899" cy="13652100"/>
          </a:xfrm>
          <a:prstGeom prst="rect">
            <a:avLst/>
          </a:prstGeom>
        </p:spPr>
        <p:txBody>
          <a:bodyPr spcFirstLastPara="1" wrap="square" lIns="91425" tIns="45700" rIns="91425" bIns="45700" anchor="t" anchorCtr="0">
            <a:noAutofit/>
          </a:bodyPr>
          <a:lstStyle/>
          <a:p>
            <a:pPr marL="457200" marR="0" lvl="0" indent="-508000" algn="l" defTabSz="914400" rtl="0" eaLnBrk="1" fontAlgn="auto" latinLnBrk="0" hangingPunct="1">
              <a:lnSpc>
                <a:spcPct val="90000"/>
              </a:lnSpc>
              <a:spcBef>
                <a:spcPts val="3000"/>
              </a:spcBef>
              <a:spcAft>
                <a:spcPts val="0"/>
              </a:spcAft>
              <a:buClr>
                <a:srgbClr val="76B900"/>
              </a:buClr>
              <a:buSzPts val="4400"/>
              <a:buFont typeface="NVIDIA Sans"/>
              <a:buChar char="●"/>
              <a:tabLst/>
              <a:defRPr/>
            </a:pPr>
            <a:r>
              <a:rPr kumimoji="0" lang="en-US" sz="4400" i="0" u="none" strike="noStrike" kern="0" cap="none" spc="0" normalizeH="0" baseline="0" noProof="0" dirty="0">
                <a:ln>
                  <a:noFill/>
                </a:ln>
                <a:solidFill>
                  <a:srgbClr val="000000"/>
                </a:solidFill>
                <a:effectLst/>
                <a:uLnTx/>
                <a:uFillTx/>
                <a:latin typeface="NVIDIA Sans"/>
                <a:cs typeface="NVIDIA Sans"/>
                <a:sym typeface="NVIDIA Sans"/>
              </a:rPr>
              <a:t>Features</a:t>
            </a:r>
          </a:p>
          <a:p>
            <a:pPr marL="457200" marR="0" lvl="0" indent="-508000" algn="l" defTabSz="914400" rtl="0" eaLnBrk="1" fontAlgn="auto" latinLnBrk="0" hangingPunct="1">
              <a:lnSpc>
                <a:spcPct val="90000"/>
              </a:lnSpc>
              <a:spcBef>
                <a:spcPts val="3000"/>
              </a:spcBef>
              <a:spcAft>
                <a:spcPts val="0"/>
              </a:spcAft>
              <a:buClr>
                <a:srgbClr val="76B900"/>
              </a:buClr>
              <a:buSzPts val="4400"/>
              <a:buFont typeface="NVIDIA Sans"/>
              <a:buChar char="●"/>
              <a:tabLst/>
              <a:defRPr/>
            </a:pPr>
            <a:r>
              <a:rPr lang="en-US" dirty="0">
                <a:solidFill>
                  <a:srgbClr val="000000"/>
                </a:solidFill>
              </a:rPr>
              <a:t>Target</a:t>
            </a:r>
          </a:p>
        </p:txBody>
      </p:sp>
    </p:spTree>
    <p:extLst>
      <p:ext uri="{BB962C8B-B14F-4D97-AF65-F5344CB8AC3E}">
        <p14:creationId xmlns:p14="http://schemas.microsoft.com/office/powerpoint/2010/main" val="1437407970"/>
      </p:ext>
    </p:extLst>
  </p:cSld>
  <p:clrMapOvr>
    <a:masterClrMapping/>
  </p:clrMapOvr>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4.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15761</TotalTime>
  <Words>2032</Words>
  <Application>Microsoft Office PowerPoint</Application>
  <PresentationFormat>Personalizados</PresentationFormat>
  <Paragraphs>472</Paragraphs>
  <Slides>36</Slides>
  <Notes>36</Notes>
  <HiddenSlides>0</HiddenSlides>
  <MMClips>0</MMClips>
  <ScaleCrop>false</ScaleCrop>
  <HeadingPairs>
    <vt:vector size="6" baseType="variant">
      <vt:variant>
        <vt:lpstr>Tipos de letra usados</vt:lpstr>
      </vt:variant>
      <vt:variant>
        <vt:i4>5</vt:i4>
      </vt:variant>
      <vt:variant>
        <vt:lpstr>Tema</vt:lpstr>
      </vt:variant>
      <vt:variant>
        <vt:i4>4</vt:i4>
      </vt:variant>
      <vt:variant>
        <vt:lpstr>Títulos dos diapositivos</vt:lpstr>
      </vt:variant>
      <vt:variant>
        <vt:i4>36</vt:i4>
      </vt:variant>
    </vt:vector>
  </HeadingPairs>
  <TitlesOfParts>
    <vt:vector size="45" baseType="lpstr">
      <vt:lpstr>NVIDIA Sans Medium</vt:lpstr>
      <vt:lpstr>Roboto Mono</vt:lpstr>
      <vt:lpstr>NVIDIA Sans</vt:lpstr>
      <vt:lpstr>NVIDIA Sans Light</vt:lpstr>
      <vt:lpstr>Arial</vt:lpstr>
      <vt:lpstr>Title Only</vt:lpstr>
      <vt:lpstr>Title Only</vt:lpstr>
      <vt:lpstr>1_Title Only</vt:lpstr>
      <vt:lpstr>2_Title Only</vt:lpstr>
      <vt:lpstr>Fundamentals of Accelerated Data Science</vt:lpstr>
      <vt:lpstr>Workshop Overview</vt:lpstr>
      <vt:lpstr>Apresentação do PowerPoint</vt:lpstr>
      <vt:lpstr>Machine Learning</vt:lpstr>
      <vt:lpstr>Traditional Programming: Rules-Based</vt:lpstr>
      <vt:lpstr>Model Training</vt:lpstr>
      <vt:lpstr>Supervised vs. Unsupervised</vt:lpstr>
      <vt:lpstr>Supervised vs. Unsupervised</vt:lpstr>
      <vt:lpstr>Example Dataset</vt:lpstr>
      <vt:lpstr>Example Dataset</vt:lpstr>
      <vt:lpstr>Example Dataset</vt:lpstr>
      <vt:lpstr>Example Dataset</vt:lpstr>
      <vt:lpstr>Inference</vt:lpstr>
      <vt:lpstr>Example Dataset</vt:lpstr>
      <vt:lpstr>Lifelong Learning</vt:lpstr>
      <vt:lpstr>Common Use Cases</vt:lpstr>
      <vt:lpstr>Machine Learning Model Development Workflow</vt:lpstr>
      <vt:lpstr>Machine Learning Model Development Workflow</vt:lpstr>
      <vt:lpstr>Machine Learning Model Development Workflow</vt:lpstr>
      <vt:lpstr>Classification</vt:lpstr>
      <vt:lpstr>Decision Tree</vt:lpstr>
      <vt:lpstr>Ensemble</vt:lpstr>
      <vt:lpstr>Ensemble</vt:lpstr>
      <vt:lpstr>Clustering</vt:lpstr>
      <vt:lpstr>Machine Learning Model Development Workflow</vt:lpstr>
      <vt:lpstr>Machine Learning Model Development Workflow</vt:lpstr>
      <vt:lpstr>RAPIDS Transforms Data Science</vt:lpstr>
      <vt:lpstr>XGBoost + RAPIDS</vt:lpstr>
      <vt:lpstr>Machine Learning Model Development Workflow</vt:lpstr>
      <vt:lpstr>Machine Learning Model Development Workflow</vt:lpstr>
      <vt:lpstr>Triton Inference Server</vt:lpstr>
      <vt:lpstr>Example of Model Analyzer Report</vt:lpstr>
      <vt:lpstr>Machine Learning Model Development Workflow</vt:lpstr>
      <vt:lpstr>Proven Faster for Data Science</vt:lpstr>
      <vt:lpstr>Data Flywheel</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Kevin Lee (Developer Programs)</dc:creator>
  <cp:lastModifiedBy>Hugo Oliveira</cp:lastModifiedBy>
  <cp:revision>2</cp:revision>
  <dcterms:modified xsi:type="dcterms:W3CDTF">2025-04-22T16:13:46Z</dcterms:modified>
</cp:coreProperties>
</file>